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3"/>
  </p:notesMasterIdLst>
  <p:sldIdLst>
    <p:sldId id="256" r:id="rId2"/>
    <p:sldId id="7544" r:id="rId3"/>
    <p:sldId id="258" r:id="rId4"/>
    <p:sldId id="285" r:id="rId5"/>
    <p:sldId id="270" r:id="rId6"/>
    <p:sldId id="299" r:id="rId7"/>
    <p:sldId id="300" r:id="rId8"/>
    <p:sldId id="7571" r:id="rId9"/>
    <p:sldId id="7545" r:id="rId10"/>
    <p:sldId id="7547" r:id="rId11"/>
    <p:sldId id="7548" r:id="rId12"/>
    <p:sldId id="7573" r:id="rId13"/>
    <p:sldId id="7574" r:id="rId14"/>
    <p:sldId id="7575" r:id="rId15"/>
    <p:sldId id="7572" r:id="rId16"/>
    <p:sldId id="7576" r:id="rId17"/>
    <p:sldId id="7577" r:id="rId18"/>
    <p:sldId id="7578" r:id="rId19"/>
    <p:sldId id="7579" r:id="rId20"/>
    <p:sldId id="7580" r:id="rId21"/>
    <p:sldId id="7585" r:id="rId22"/>
    <p:sldId id="7546" r:id="rId23"/>
    <p:sldId id="7581" r:id="rId24"/>
    <p:sldId id="7582" r:id="rId25"/>
    <p:sldId id="7583" r:id="rId26"/>
    <p:sldId id="7584" r:id="rId27"/>
    <p:sldId id="7586" r:id="rId28"/>
    <p:sldId id="7587" r:id="rId29"/>
    <p:sldId id="7588" r:id="rId30"/>
    <p:sldId id="7589" r:id="rId31"/>
    <p:sldId id="7592" r:id="rId32"/>
    <p:sldId id="7590" r:id="rId33"/>
    <p:sldId id="7591" r:id="rId34"/>
    <p:sldId id="7594" r:id="rId35"/>
    <p:sldId id="7593" r:id="rId36"/>
    <p:sldId id="7549" r:id="rId37"/>
    <p:sldId id="316" r:id="rId38"/>
    <p:sldId id="7550" r:id="rId39"/>
    <p:sldId id="7570" r:id="rId40"/>
    <p:sldId id="7551" r:id="rId41"/>
    <p:sldId id="280" r:id="rId42"/>
  </p:sldIdLst>
  <p:sldSz cx="12192000" cy="6858000"/>
  <p:notesSz cx="121920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9A2D0"/>
    <a:srgbClr val="B8D4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6" autoAdjust="0"/>
    <p:restoredTop sz="94660"/>
  </p:normalViewPr>
  <p:slideViewPr>
    <p:cSldViewPr>
      <p:cViewPr varScale="1">
        <p:scale>
          <a:sx n="66" d="100"/>
          <a:sy n="66" d="100"/>
        </p:scale>
        <p:origin x="597" y="3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A89107-6BAC-44A9-AF83-BF31F4B0D011}" type="datetimeFigureOut">
              <a:rPr lang="zh-CN" altLang="en-US" smtClean="0"/>
              <a:t>2023-12-03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A93391-7616-41D1-8F90-B1E8B1D7B5F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69860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713AF1-8820-4C64-9198-6BD6D9A0A247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93391-7616-41D1-8F90-B1E8B1D7B5FF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13471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93391-7616-41D1-8F90-B1E8B1D7B5FF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78778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93391-7616-41D1-8F90-B1E8B1D7B5FF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58854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93391-7616-41D1-8F90-B1E8B1D7B5FF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70245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93391-7616-41D1-8F90-B1E8B1D7B5FF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46700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93391-7616-41D1-8F90-B1E8B1D7B5FF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19173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93391-7616-41D1-8F90-B1E8B1D7B5FF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13805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93391-7616-41D1-8F90-B1E8B1D7B5FF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32744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93391-7616-41D1-8F90-B1E8B1D7B5FF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26501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93391-7616-41D1-8F90-B1E8B1D7B5FF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882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93391-7616-41D1-8F90-B1E8B1D7B5FF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348033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93391-7616-41D1-8F90-B1E8B1D7B5FF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436789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93391-7616-41D1-8F90-B1E8B1D7B5FF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278389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93391-7616-41D1-8F90-B1E8B1D7B5FF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186633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93391-7616-41D1-8F90-B1E8B1D7B5FF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796221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93391-7616-41D1-8F90-B1E8B1D7B5FF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150414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93391-7616-41D1-8F90-B1E8B1D7B5FF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686954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93391-7616-41D1-8F90-B1E8B1D7B5FF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020308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93391-7616-41D1-8F90-B1E8B1D7B5FF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053537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93391-7616-41D1-8F90-B1E8B1D7B5FF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65887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93391-7616-41D1-8F90-B1E8B1D7B5FF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0797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93391-7616-41D1-8F90-B1E8B1D7B5FF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13676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93391-7616-41D1-8F90-B1E8B1D7B5FF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90329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93391-7616-41D1-8F90-B1E8B1D7B5FF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99121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93391-7616-41D1-8F90-B1E8B1D7B5FF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08580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93391-7616-41D1-8F90-B1E8B1D7B5FF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8403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93391-7616-41D1-8F90-B1E8B1D7B5FF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00073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EE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2402204" y="2252548"/>
            <a:ext cx="635635" cy="7575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chemeClr val="tx1"/>
                </a:solidFill>
                <a:latin typeface="幼圆"/>
                <a:cs typeface="幼圆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rgbClr val="0D0D0D"/>
                </a:solidFill>
                <a:latin typeface="幼圆"/>
                <a:cs typeface="幼圆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12/3/2023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EE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幼圆"/>
                <a:cs typeface="幼圆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rgbClr val="0D0D0D"/>
                </a:solidFill>
                <a:latin typeface="幼圆"/>
                <a:cs typeface="幼圆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12/3/2023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幼圆"/>
                <a:cs typeface="幼圆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12/3/2023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幼圆"/>
                <a:cs typeface="幼圆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12/3/2023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12/3/2023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45E4F-5698-48A2-BF2A-A235F7AF1BB7}" type="datetimeFigureOut">
              <a:rPr lang="zh-CN" altLang="en-US" smtClean="0"/>
              <a:t>2023-12-03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6E6F1-E71C-431D-886F-9EC9F3A069B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30249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EE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284988" y="361188"/>
            <a:ext cx="992505" cy="992505"/>
          </a:xfrm>
          <a:custGeom>
            <a:avLst/>
            <a:gdLst/>
            <a:ahLst/>
            <a:cxnLst/>
            <a:rect l="l" t="t" r="r" b="b"/>
            <a:pathLst>
              <a:path w="992505" h="992505">
                <a:moveTo>
                  <a:pt x="0" y="496062"/>
                </a:moveTo>
                <a:lnTo>
                  <a:pt x="2270" y="448292"/>
                </a:lnTo>
                <a:lnTo>
                  <a:pt x="8944" y="401806"/>
                </a:lnTo>
                <a:lnTo>
                  <a:pt x="19814" y="356812"/>
                </a:lnTo>
                <a:lnTo>
                  <a:pt x="34670" y="313517"/>
                </a:lnTo>
                <a:lnTo>
                  <a:pt x="53306" y="272131"/>
                </a:lnTo>
                <a:lnTo>
                  <a:pt x="75514" y="232860"/>
                </a:lnTo>
                <a:lnTo>
                  <a:pt x="101085" y="195912"/>
                </a:lnTo>
                <a:lnTo>
                  <a:pt x="129812" y="161497"/>
                </a:lnTo>
                <a:lnTo>
                  <a:pt x="161487" y="129821"/>
                </a:lnTo>
                <a:lnTo>
                  <a:pt x="195902" y="101093"/>
                </a:lnTo>
                <a:lnTo>
                  <a:pt x="232848" y="75520"/>
                </a:lnTo>
                <a:lnTo>
                  <a:pt x="272120" y="53311"/>
                </a:lnTo>
                <a:lnTo>
                  <a:pt x="313507" y="34673"/>
                </a:lnTo>
                <a:lnTo>
                  <a:pt x="356803" y="19816"/>
                </a:lnTo>
                <a:lnTo>
                  <a:pt x="401799" y="8945"/>
                </a:lnTo>
                <a:lnTo>
                  <a:pt x="448288" y="2271"/>
                </a:lnTo>
                <a:lnTo>
                  <a:pt x="496062" y="0"/>
                </a:lnTo>
                <a:lnTo>
                  <a:pt x="543835" y="2271"/>
                </a:lnTo>
                <a:lnTo>
                  <a:pt x="590324" y="8945"/>
                </a:lnTo>
                <a:lnTo>
                  <a:pt x="635320" y="19816"/>
                </a:lnTo>
                <a:lnTo>
                  <a:pt x="678616" y="34673"/>
                </a:lnTo>
                <a:lnTo>
                  <a:pt x="720003" y="53311"/>
                </a:lnTo>
                <a:lnTo>
                  <a:pt x="759275" y="75520"/>
                </a:lnTo>
                <a:lnTo>
                  <a:pt x="796221" y="101093"/>
                </a:lnTo>
                <a:lnTo>
                  <a:pt x="830636" y="129821"/>
                </a:lnTo>
                <a:lnTo>
                  <a:pt x="862311" y="161497"/>
                </a:lnTo>
                <a:lnTo>
                  <a:pt x="891038" y="195912"/>
                </a:lnTo>
                <a:lnTo>
                  <a:pt x="916609" y="232860"/>
                </a:lnTo>
                <a:lnTo>
                  <a:pt x="938817" y="272131"/>
                </a:lnTo>
                <a:lnTo>
                  <a:pt x="957453" y="313517"/>
                </a:lnTo>
                <a:lnTo>
                  <a:pt x="972309" y="356812"/>
                </a:lnTo>
                <a:lnTo>
                  <a:pt x="983179" y="401806"/>
                </a:lnTo>
                <a:lnTo>
                  <a:pt x="989853" y="448292"/>
                </a:lnTo>
                <a:lnTo>
                  <a:pt x="992124" y="496062"/>
                </a:lnTo>
                <a:lnTo>
                  <a:pt x="989853" y="543831"/>
                </a:lnTo>
                <a:lnTo>
                  <a:pt x="983179" y="590317"/>
                </a:lnTo>
                <a:lnTo>
                  <a:pt x="972309" y="635311"/>
                </a:lnTo>
                <a:lnTo>
                  <a:pt x="957453" y="678606"/>
                </a:lnTo>
                <a:lnTo>
                  <a:pt x="938817" y="719992"/>
                </a:lnTo>
                <a:lnTo>
                  <a:pt x="916609" y="759263"/>
                </a:lnTo>
                <a:lnTo>
                  <a:pt x="891038" y="796211"/>
                </a:lnTo>
                <a:lnTo>
                  <a:pt x="862311" y="830626"/>
                </a:lnTo>
                <a:lnTo>
                  <a:pt x="830636" y="862302"/>
                </a:lnTo>
                <a:lnTo>
                  <a:pt x="796221" y="891030"/>
                </a:lnTo>
                <a:lnTo>
                  <a:pt x="759275" y="916603"/>
                </a:lnTo>
                <a:lnTo>
                  <a:pt x="720003" y="938812"/>
                </a:lnTo>
                <a:lnTo>
                  <a:pt x="678616" y="957450"/>
                </a:lnTo>
                <a:lnTo>
                  <a:pt x="635320" y="972307"/>
                </a:lnTo>
                <a:lnTo>
                  <a:pt x="590324" y="983178"/>
                </a:lnTo>
                <a:lnTo>
                  <a:pt x="543835" y="989852"/>
                </a:lnTo>
                <a:lnTo>
                  <a:pt x="496062" y="992124"/>
                </a:lnTo>
                <a:lnTo>
                  <a:pt x="448288" y="989852"/>
                </a:lnTo>
                <a:lnTo>
                  <a:pt x="401799" y="983178"/>
                </a:lnTo>
                <a:lnTo>
                  <a:pt x="356803" y="972307"/>
                </a:lnTo>
                <a:lnTo>
                  <a:pt x="313507" y="957450"/>
                </a:lnTo>
                <a:lnTo>
                  <a:pt x="272120" y="938812"/>
                </a:lnTo>
                <a:lnTo>
                  <a:pt x="232848" y="916603"/>
                </a:lnTo>
                <a:lnTo>
                  <a:pt x="195902" y="891030"/>
                </a:lnTo>
                <a:lnTo>
                  <a:pt x="161487" y="862302"/>
                </a:lnTo>
                <a:lnTo>
                  <a:pt x="129812" y="830626"/>
                </a:lnTo>
                <a:lnTo>
                  <a:pt x="101085" y="796211"/>
                </a:lnTo>
                <a:lnTo>
                  <a:pt x="75514" y="759263"/>
                </a:lnTo>
                <a:lnTo>
                  <a:pt x="53306" y="719992"/>
                </a:lnTo>
                <a:lnTo>
                  <a:pt x="34670" y="678606"/>
                </a:lnTo>
                <a:lnTo>
                  <a:pt x="19814" y="635311"/>
                </a:lnTo>
                <a:lnTo>
                  <a:pt x="8944" y="590317"/>
                </a:lnTo>
                <a:lnTo>
                  <a:pt x="2270" y="543831"/>
                </a:lnTo>
                <a:lnTo>
                  <a:pt x="0" y="496062"/>
                </a:lnTo>
                <a:close/>
              </a:path>
            </a:pathLst>
          </a:custGeom>
          <a:ln w="12700">
            <a:solidFill>
              <a:srgbClr val="1C1C7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408432" y="672084"/>
            <a:ext cx="1569720" cy="370840"/>
          </a:xfrm>
          <a:custGeom>
            <a:avLst/>
            <a:gdLst/>
            <a:ahLst/>
            <a:cxnLst/>
            <a:rect l="l" t="t" r="r" b="b"/>
            <a:pathLst>
              <a:path w="1569720" h="370840">
                <a:moveTo>
                  <a:pt x="1569720" y="0"/>
                </a:moveTo>
                <a:lnTo>
                  <a:pt x="0" y="0"/>
                </a:lnTo>
                <a:lnTo>
                  <a:pt x="0" y="370332"/>
                </a:lnTo>
                <a:lnTo>
                  <a:pt x="1569720" y="370332"/>
                </a:lnTo>
                <a:lnTo>
                  <a:pt x="1569720" y="0"/>
                </a:lnTo>
                <a:close/>
              </a:path>
            </a:pathLst>
          </a:custGeom>
          <a:solidFill>
            <a:srgbClr val="EE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86562" y="713613"/>
            <a:ext cx="1397000" cy="29971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chemeClr val="tx1"/>
                </a:solidFill>
                <a:latin typeface="幼圆"/>
                <a:cs typeface="幼圆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856223" y="2715005"/>
            <a:ext cx="5212715" cy="22205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rgbClr val="0D0D0D"/>
                </a:solidFill>
                <a:latin typeface="幼圆"/>
                <a:cs typeface="幼圆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12/3/2023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://www.1ppt.com/xiazai/" TargetMode="External"/><Relationship Id="rId13" Type="http://schemas.openxmlformats.org/officeDocument/2006/relationships/hyperlink" Target="http://www.1ppt.com/kejian/" TargetMode="External"/><Relationship Id="rId18" Type="http://schemas.openxmlformats.org/officeDocument/2006/relationships/image" Target="../media/image1.png"/><Relationship Id="rId3" Type="http://schemas.openxmlformats.org/officeDocument/2006/relationships/hyperlink" Target="http://www.1ppt.com/hangye/" TargetMode="External"/><Relationship Id="rId7" Type="http://schemas.openxmlformats.org/officeDocument/2006/relationships/hyperlink" Target="http://www.1ppt.com/tubiao/" TargetMode="External"/><Relationship Id="rId12" Type="http://schemas.openxmlformats.org/officeDocument/2006/relationships/hyperlink" Target="http://www.1ppt.com/ziliao/" TargetMode="External"/><Relationship Id="rId17" Type="http://schemas.openxmlformats.org/officeDocument/2006/relationships/hyperlink" Target="http://www.1ppt.com/ziti/" TargetMode="External"/><Relationship Id="rId2" Type="http://schemas.openxmlformats.org/officeDocument/2006/relationships/hyperlink" Target="http://www.1ppt.com/moban/" TargetMode="External"/><Relationship Id="rId16" Type="http://schemas.openxmlformats.org/officeDocument/2006/relationships/hyperlink" Target="http://www.1ppt.com/jiaoan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1ppt.com/beijing/" TargetMode="External"/><Relationship Id="rId11" Type="http://schemas.openxmlformats.org/officeDocument/2006/relationships/hyperlink" Target="http://www.1ppt.com/excel/" TargetMode="External"/><Relationship Id="rId5" Type="http://schemas.openxmlformats.org/officeDocument/2006/relationships/hyperlink" Target="http://www.1ppt.com/sucai/" TargetMode="External"/><Relationship Id="rId15" Type="http://schemas.openxmlformats.org/officeDocument/2006/relationships/hyperlink" Target="http://www.1ppt.com/shiti/" TargetMode="External"/><Relationship Id="rId10" Type="http://schemas.openxmlformats.org/officeDocument/2006/relationships/hyperlink" Target="http://www.1ppt.com/word/" TargetMode="External"/><Relationship Id="rId4" Type="http://schemas.openxmlformats.org/officeDocument/2006/relationships/hyperlink" Target="http://www.1ppt.com/jieri/" TargetMode="External"/><Relationship Id="rId9" Type="http://schemas.openxmlformats.org/officeDocument/2006/relationships/hyperlink" Target="http://www.1ppt.com/powerpoint/" TargetMode="External"/><Relationship Id="rId14" Type="http://schemas.openxmlformats.org/officeDocument/2006/relationships/hyperlink" Target="http://www.1ppt.com/fanwen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2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6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hyperlink" Target="http://www.1ppt.com/xiazai/" TargetMode="External"/><Relationship Id="rId13" Type="http://schemas.openxmlformats.org/officeDocument/2006/relationships/hyperlink" Target="http://www.1ppt.com/kejian/" TargetMode="External"/><Relationship Id="rId18" Type="http://schemas.openxmlformats.org/officeDocument/2006/relationships/image" Target="../media/image1.png"/><Relationship Id="rId3" Type="http://schemas.openxmlformats.org/officeDocument/2006/relationships/hyperlink" Target="http://www.1ppt.com/hangye/" TargetMode="External"/><Relationship Id="rId7" Type="http://schemas.openxmlformats.org/officeDocument/2006/relationships/hyperlink" Target="http://www.1ppt.com/tubiao/" TargetMode="External"/><Relationship Id="rId12" Type="http://schemas.openxmlformats.org/officeDocument/2006/relationships/hyperlink" Target="http://www.1ppt.com/ziliao/" TargetMode="External"/><Relationship Id="rId17" Type="http://schemas.openxmlformats.org/officeDocument/2006/relationships/hyperlink" Target="http://www.1ppt.com/ziti/" TargetMode="External"/><Relationship Id="rId2" Type="http://schemas.openxmlformats.org/officeDocument/2006/relationships/hyperlink" Target="http://www.1ppt.com/moban/" TargetMode="External"/><Relationship Id="rId16" Type="http://schemas.openxmlformats.org/officeDocument/2006/relationships/hyperlink" Target="http://www.1ppt.com/jiaoan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1ppt.com/beijing/" TargetMode="External"/><Relationship Id="rId11" Type="http://schemas.openxmlformats.org/officeDocument/2006/relationships/hyperlink" Target="http://www.1ppt.com/excel/" TargetMode="External"/><Relationship Id="rId5" Type="http://schemas.openxmlformats.org/officeDocument/2006/relationships/hyperlink" Target="http://www.1ppt.com/sucai/" TargetMode="External"/><Relationship Id="rId15" Type="http://schemas.openxmlformats.org/officeDocument/2006/relationships/hyperlink" Target="http://www.1ppt.com/shiti/" TargetMode="External"/><Relationship Id="rId10" Type="http://schemas.openxmlformats.org/officeDocument/2006/relationships/hyperlink" Target="http://www.1ppt.com/word/" TargetMode="External"/><Relationship Id="rId4" Type="http://schemas.openxmlformats.org/officeDocument/2006/relationships/hyperlink" Target="http://www.1ppt.com/jieri/" TargetMode="External"/><Relationship Id="rId9" Type="http://schemas.openxmlformats.org/officeDocument/2006/relationships/hyperlink" Target="http://www.1ppt.com/powerpoint/" TargetMode="External"/><Relationship Id="rId14" Type="http://schemas.openxmlformats.org/officeDocument/2006/relationships/hyperlink" Target="http://www.1ppt.com/fanwen/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235702" y="5857443"/>
            <a:ext cx="454025" cy="1625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00">
              <a:latin typeface="Times New Roman"/>
              <a:cs typeface="Times New Roman"/>
            </a:endParaRPr>
          </a:p>
          <a:p>
            <a:pPr marL="12700" marR="5080">
              <a:lnSpc>
                <a:spcPct val="100000"/>
              </a:lnSpc>
            </a:pPr>
            <a:r>
              <a:rPr sz="100" spc="-10" dirty="0">
                <a:solidFill>
                  <a:srgbClr val="E7E6E6"/>
                </a:solidFill>
                <a:latin typeface="Calibri"/>
                <a:cs typeface="Calibri"/>
              </a:rPr>
              <a:t>PPT</a:t>
            </a:r>
            <a:r>
              <a:rPr sz="100" spc="-10" dirty="0">
                <a:solidFill>
                  <a:srgbClr val="E7E6E6"/>
                </a:solidFill>
                <a:latin typeface="宋体"/>
                <a:cs typeface="宋体"/>
              </a:rPr>
              <a:t>模板下载：</a:t>
            </a:r>
            <a:r>
              <a:rPr sz="100" spc="-10" dirty="0">
                <a:solidFill>
                  <a:srgbClr val="E7E6E6"/>
                </a:solidFill>
                <a:latin typeface="Calibri"/>
                <a:cs typeface="Calibri"/>
                <a:hlinkClick r:id="rId2"/>
              </a:rPr>
              <a:t>www.1ppt.com/moban/</a:t>
            </a:r>
            <a:r>
              <a:rPr sz="100" spc="340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00" spc="-10" dirty="0">
                <a:solidFill>
                  <a:srgbClr val="E7E6E6"/>
                </a:solidFill>
                <a:latin typeface="宋体"/>
                <a:cs typeface="宋体"/>
              </a:rPr>
              <a:t>行业</a:t>
            </a:r>
            <a:r>
              <a:rPr sz="100" spc="-10" dirty="0">
                <a:solidFill>
                  <a:srgbClr val="E7E6E6"/>
                </a:solidFill>
                <a:latin typeface="Calibri"/>
                <a:cs typeface="Calibri"/>
              </a:rPr>
              <a:t>PPT</a:t>
            </a:r>
            <a:r>
              <a:rPr sz="100" spc="-10" dirty="0">
                <a:solidFill>
                  <a:srgbClr val="E7E6E6"/>
                </a:solidFill>
                <a:latin typeface="宋体"/>
                <a:cs typeface="宋体"/>
              </a:rPr>
              <a:t>模板：</a:t>
            </a:r>
            <a:r>
              <a:rPr sz="100" spc="-10" dirty="0">
                <a:solidFill>
                  <a:srgbClr val="E7E6E6"/>
                </a:solidFill>
                <a:latin typeface="Calibri"/>
                <a:cs typeface="Calibri"/>
                <a:hlinkClick r:id="rId3"/>
              </a:rPr>
              <a:t>www.1ppt.com/hangye/</a:t>
            </a:r>
            <a:r>
              <a:rPr sz="100" spc="500" dirty="0">
                <a:solidFill>
                  <a:srgbClr val="E7E6E6"/>
                </a:solidFill>
                <a:latin typeface="Calibri"/>
                <a:cs typeface="Calibri"/>
                <a:hlinkClick r:id="rId3"/>
              </a:rPr>
              <a:t> </a:t>
            </a:r>
            <a:r>
              <a:rPr sz="100" spc="-10" dirty="0">
                <a:solidFill>
                  <a:srgbClr val="E7E6E6"/>
                </a:solidFill>
                <a:latin typeface="宋体"/>
                <a:cs typeface="宋体"/>
              </a:rPr>
              <a:t>节日</a:t>
            </a:r>
            <a:r>
              <a:rPr sz="100" spc="-10" dirty="0">
                <a:solidFill>
                  <a:srgbClr val="E7E6E6"/>
                </a:solidFill>
                <a:latin typeface="Calibri"/>
                <a:cs typeface="Calibri"/>
              </a:rPr>
              <a:t>PPT</a:t>
            </a:r>
            <a:r>
              <a:rPr sz="100" spc="-10" dirty="0">
                <a:solidFill>
                  <a:srgbClr val="E7E6E6"/>
                </a:solidFill>
                <a:latin typeface="宋体"/>
                <a:cs typeface="宋体"/>
              </a:rPr>
              <a:t>模板：</a:t>
            </a:r>
            <a:r>
              <a:rPr sz="100" dirty="0">
                <a:solidFill>
                  <a:srgbClr val="E7E6E6"/>
                </a:solidFill>
                <a:latin typeface="Calibri"/>
                <a:cs typeface="Calibri"/>
                <a:hlinkClick r:id="rId4"/>
              </a:rPr>
              <a:t>www.1ppt.com/jieri/</a:t>
            </a:r>
            <a:r>
              <a:rPr sz="100" spc="305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00" spc="-10" dirty="0">
                <a:solidFill>
                  <a:srgbClr val="E7E6E6"/>
                </a:solidFill>
                <a:latin typeface="Calibri"/>
                <a:cs typeface="Calibri"/>
              </a:rPr>
              <a:t>PPT</a:t>
            </a:r>
            <a:r>
              <a:rPr sz="100" spc="-10" dirty="0">
                <a:solidFill>
                  <a:srgbClr val="E7E6E6"/>
                </a:solidFill>
                <a:latin typeface="宋体"/>
                <a:cs typeface="宋体"/>
              </a:rPr>
              <a:t>素材下载：</a:t>
            </a:r>
            <a:r>
              <a:rPr sz="100" spc="-10" dirty="0">
                <a:solidFill>
                  <a:srgbClr val="E7E6E6"/>
                </a:solidFill>
                <a:latin typeface="Calibri"/>
                <a:cs typeface="Calibri"/>
                <a:hlinkClick r:id="rId5"/>
              </a:rPr>
              <a:t>www.1ppt.com/sucai/</a:t>
            </a:r>
            <a:r>
              <a:rPr sz="100" spc="500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00" spc="-10" dirty="0">
                <a:solidFill>
                  <a:srgbClr val="E7E6E6"/>
                </a:solidFill>
                <a:latin typeface="Calibri"/>
                <a:cs typeface="Calibri"/>
              </a:rPr>
              <a:t>PPT</a:t>
            </a:r>
            <a:r>
              <a:rPr sz="100" spc="-10" dirty="0">
                <a:solidFill>
                  <a:srgbClr val="E7E6E6"/>
                </a:solidFill>
                <a:latin typeface="宋体"/>
                <a:cs typeface="宋体"/>
              </a:rPr>
              <a:t>背景图片：</a:t>
            </a:r>
            <a:r>
              <a:rPr sz="100" spc="-10" dirty="0">
                <a:solidFill>
                  <a:srgbClr val="E7E6E6"/>
                </a:solidFill>
                <a:latin typeface="Calibri"/>
                <a:cs typeface="Calibri"/>
                <a:hlinkClick r:id="rId6"/>
              </a:rPr>
              <a:t>www.1ppt.com/beijing/</a:t>
            </a:r>
            <a:r>
              <a:rPr sz="100" spc="395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00" spc="-10" dirty="0">
                <a:solidFill>
                  <a:srgbClr val="E7E6E6"/>
                </a:solidFill>
                <a:latin typeface="Calibri"/>
                <a:cs typeface="Calibri"/>
              </a:rPr>
              <a:t>PPT</a:t>
            </a:r>
            <a:r>
              <a:rPr sz="100" spc="-10" dirty="0">
                <a:solidFill>
                  <a:srgbClr val="E7E6E6"/>
                </a:solidFill>
                <a:latin typeface="宋体"/>
                <a:cs typeface="宋体"/>
              </a:rPr>
              <a:t>图表下载：</a:t>
            </a:r>
            <a:r>
              <a:rPr sz="100" spc="-10" dirty="0">
                <a:solidFill>
                  <a:srgbClr val="E7E6E6"/>
                </a:solidFill>
                <a:latin typeface="Calibri"/>
                <a:cs typeface="Calibri"/>
                <a:hlinkClick r:id="rId7"/>
              </a:rPr>
              <a:t>www.1ppt.com/tubiao/</a:t>
            </a:r>
            <a:r>
              <a:rPr sz="100" spc="500" dirty="0">
                <a:solidFill>
                  <a:srgbClr val="E7E6E6"/>
                </a:solidFill>
                <a:latin typeface="Calibri"/>
                <a:cs typeface="Calibri"/>
                <a:hlinkClick r:id="rId7"/>
              </a:rPr>
              <a:t> </a:t>
            </a:r>
            <a:r>
              <a:rPr sz="100" spc="-10" dirty="0">
                <a:solidFill>
                  <a:srgbClr val="E7E6E6"/>
                </a:solidFill>
                <a:latin typeface="宋体"/>
                <a:cs typeface="宋体"/>
              </a:rPr>
              <a:t>优秀</a:t>
            </a:r>
            <a:r>
              <a:rPr sz="100" spc="-10" dirty="0">
                <a:solidFill>
                  <a:srgbClr val="E7E6E6"/>
                </a:solidFill>
                <a:latin typeface="Calibri"/>
                <a:cs typeface="Calibri"/>
              </a:rPr>
              <a:t>PPT</a:t>
            </a:r>
            <a:r>
              <a:rPr sz="100" spc="-10" dirty="0">
                <a:solidFill>
                  <a:srgbClr val="E7E6E6"/>
                </a:solidFill>
                <a:latin typeface="宋体"/>
                <a:cs typeface="宋体"/>
              </a:rPr>
              <a:t>下载：</a:t>
            </a:r>
            <a:r>
              <a:rPr sz="100" spc="-10" dirty="0">
                <a:solidFill>
                  <a:srgbClr val="E7E6E6"/>
                </a:solidFill>
                <a:latin typeface="Calibri"/>
                <a:cs typeface="Calibri"/>
                <a:hlinkClick r:id="rId8"/>
              </a:rPr>
              <a:t>www.1ppt.com/xiazai/</a:t>
            </a:r>
            <a:r>
              <a:rPr sz="100" spc="400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00" spc="-10" dirty="0">
                <a:solidFill>
                  <a:srgbClr val="E7E6E6"/>
                </a:solidFill>
                <a:latin typeface="Calibri"/>
                <a:cs typeface="Calibri"/>
              </a:rPr>
              <a:t>PPT</a:t>
            </a:r>
            <a:r>
              <a:rPr sz="100" spc="-10" dirty="0">
                <a:solidFill>
                  <a:srgbClr val="E7E6E6"/>
                </a:solidFill>
                <a:latin typeface="宋体"/>
                <a:cs typeface="宋体"/>
              </a:rPr>
              <a:t>教程： </a:t>
            </a:r>
            <a:r>
              <a:rPr sz="100" spc="-10" dirty="0">
                <a:solidFill>
                  <a:srgbClr val="E7E6E6"/>
                </a:solidFill>
                <a:latin typeface="Calibri"/>
                <a:cs typeface="Calibri"/>
                <a:hlinkClick r:id="rId9"/>
              </a:rPr>
              <a:t>www.1ppt.com/powerpoint/</a:t>
            </a:r>
            <a:r>
              <a:rPr sz="100" spc="500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00" spc="-10" dirty="0">
                <a:solidFill>
                  <a:srgbClr val="E7E6E6"/>
                </a:solidFill>
                <a:latin typeface="Calibri"/>
                <a:cs typeface="Calibri"/>
              </a:rPr>
              <a:t>Word</a:t>
            </a:r>
            <a:r>
              <a:rPr sz="100" spc="-10" dirty="0">
                <a:solidFill>
                  <a:srgbClr val="E7E6E6"/>
                </a:solidFill>
                <a:latin typeface="宋体"/>
                <a:cs typeface="宋体"/>
              </a:rPr>
              <a:t>教程： </a:t>
            </a:r>
            <a:r>
              <a:rPr sz="100" dirty="0">
                <a:solidFill>
                  <a:srgbClr val="E7E6E6"/>
                </a:solidFill>
                <a:latin typeface="Calibri"/>
                <a:cs typeface="Calibri"/>
                <a:hlinkClick r:id="rId10"/>
              </a:rPr>
              <a:t>www.1ppt.com/word/</a:t>
            </a:r>
            <a:r>
              <a:rPr sz="100" spc="340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00" spc="-10" dirty="0">
                <a:solidFill>
                  <a:srgbClr val="E7E6E6"/>
                </a:solidFill>
                <a:latin typeface="Calibri"/>
                <a:cs typeface="Calibri"/>
              </a:rPr>
              <a:t>Excel</a:t>
            </a:r>
            <a:r>
              <a:rPr sz="100" spc="-10" dirty="0">
                <a:solidFill>
                  <a:srgbClr val="E7E6E6"/>
                </a:solidFill>
                <a:latin typeface="宋体"/>
                <a:cs typeface="宋体"/>
              </a:rPr>
              <a:t>教程：</a:t>
            </a:r>
            <a:r>
              <a:rPr sz="100" spc="-10" dirty="0">
                <a:solidFill>
                  <a:srgbClr val="E7E6E6"/>
                </a:solidFill>
                <a:latin typeface="Calibri"/>
                <a:cs typeface="Calibri"/>
                <a:hlinkClick r:id="rId11"/>
              </a:rPr>
              <a:t>www.1ppt.com/excel/</a:t>
            </a:r>
            <a:endParaRPr sz="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00" spc="-10" dirty="0">
                <a:solidFill>
                  <a:srgbClr val="E7E6E6"/>
                </a:solidFill>
                <a:latin typeface="宋体"/>
                <a:cs typeface="宋体"/>
              </a:rPr>
              <a:t>资料下载：</a:t>
            </a:r>
            <a:r>
              <a:rPr sz="100" dirty="0">
                <a:solidFill>
                  <a:srgbClr val="E7E6E6"/>
                </a:solidFill>
                <a:latin typeface="Calibri"/>
                <a:cs typeface="Calibri"/>
                <a:hlinkClick r:id="rId12"/>
              </a:rPr>
              <a:t>www.1ppt.com/ziliao/</a:t>
            </a:r>
            <a:r>
              <a:rPr sz="100" spc="405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00" spc="-10" dirty="0">
                <a:solidFill>
                  <a:srgbClr val="E7E6E6"/>
                </a:solidFill>
                <a:latin typeface="Calibri"/>
                <a:cs typeface="Calibri"/>
              </a:rPr>
              <a:t>PPT</a:t>
            </a:r>
            <a:r>
              <a:rPr sz="100" spc="-10" dirty="0">
                <a:solidFill>
                  <a:srgbClr val="E7E6E6"/>
                </a:solidFill>
                <a:latin typeface="宋体"/>
                <a:cs typeface="宋体"/>
              </a:rPr>
              <a:t>课件下载：</a:t>
            </a:r>
            <a:r>
              <a:rPr sz="100" spc="-10" dirty="0">
                <a:solidFill>
                  <a:srgbClr val="E7E6E6"/>
                </a:solidFill>
                <a:latin typeface="Calibri"/>
                <a:cs typeface="Calibri"/>
                <a:hlinkClick r:id="rId13"/>
              </a:rPr>
              <a:t>www.1ppt.com/kejian/</a:t>
            </a:r>
            <a:endParaRPr sz="100">
              <a:latin typeface="Calibri"/>
              <a:cs typeface="Calibri"/>
            </a:endParaRPr>
          </a:p>
          <a:p>
            <a:pPr marL="12700" marR="33655">
              <a:lnSpc>
                <a:spcPct val="100000"/>
              </a:lnSpc>
            </a:pPr>
            <a:r>
              <a:rPr sz="100" spc="-10" dirty="0">
                <a:solidFill>
                  <a:srgbClr val="E7E6E6"/>
                </a:solidFill>
                <a:latin typeface="宋体"/>
                <a:cs typeface="宋体"/>
              </a:rPr>
              <a:t>范文下载：</a:t>
            </a:r>
            <a:r>
              <a:rPr sz="100" dirty="0">
                <a:solidFill>
                  <a:srgbClr val="E7E6E6"/>
                </a:solidFill>
                <a:latin typeface="Calibri"/>
                <a:cs typeface="Calibri"/>
                <a:hlinkClick r:id="rId14"/>
              </a:rPr>
              <a:t>www.1ppt.com/fanwen/</a:t>
            </a:r>
            <a:r>
              <a:rPr sz="100" spc="300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00" spc="-10" dirty="0">
                <a:solidFill>
                  <a:srgbClr val="E7E6E6"/>
                </a:solidFill>
                <a:latin typeface="宋体"/>
                <a:cs typeface="宋体"/>
              </a:rPr>
              <a:t>试卷下载：</a:t>
            </a:r>
            <a:r>
              <a:rPr sz="100" spc="-10" dirty="0">
                <a:solidFill>
                  <a:srgbClr val="E7E6E6"/>
                </a:solidFill>
                <a:latin typeface="Calibri"/>
                <a:cs typeface="Calibri"/>
                <a:hlinkClick r:id="rId15"/>
              </a:rPr>
              <a:t>www.1ppt.com/shiti/</a:t>
            </a:r>
            <a:r>
              <a:rPr sz="100" spc="500" dirty="0">
                <a:solidFill>
                  <a:srgbClr val="E7E6E6"/>
                </a:solidFill>
                <a:latin typeface="Calibri"/>
                <a:cs typeface="Calibri"/>
                <a:hlinkClick r:id="rId15"/>
              </a:rPr>
              <a:t> </a:t>
            </a:r>
            <a:r>
              <a:rPr sz="100" spc="-10" dirty="0">
                <a:solidFill>
                  <a:srgbClr val="E7E6E6"/>
                </a:solidFill>
                <a:latin typeface="宋体"/>
                <a:cs typeface="宋体"/>
              </a:rPr>
              <a:t>教案下载：</a:t>
            </a:r>
            <a:r>
              <a:rPr sz="100" spc="-10" dirty="0">
                <a:solidFill>
                  <a:srgbClr val="E7E6E6"/>
                </a:solidFill>
                <a:latin typeface="Calibri"/>
                <a:cs typeface="Calibri"/>
                <a:hlinkClick r:id="rId16"/>
              </a:rPr>
              <a:t>www.1ppt.com/jiaoan/</a:t>
            </a:r>
            <a:endParaRPr sz="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00" spc="-10" dirty="0">
                <a:solidFill>
                  <a:srgbClr val="E7E6E6"/>
                </a:solidFill>
                <a:latin typeface="宋体"/>
                <a:cs typeface="宋体"/>
              </a:rPr>
              <a:t>字体下载：</a:t>
            </a:r>
            <a:r>
              <a:rPr sz="100" spc="-10" dirty="0">
                <a:solidFill>
                  <a:srgbClr val="E7E6E6"/>
                </a:solidFill>
                <a:latin typeface="Calibri"/>
                <a:cs typeface="Calibri"/>
                <a:hlinkClick r:id="rId17"/>
              </a:rPr>
              <a:t>www.1ppt.com/ziti/</a:t>
            </a:r>
            <a:endParaRPr sz="1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271777" y="47241"/>
            <a:ext cx="10920730" cy="6811009"/>
            <a:chOff x="1271777" y="47241"/>
            <a:chExt cx="10920730" cy="6811009"/>
          </a:xfrm>
        </p:grpSpPr>
        <p:pic>
          <p:nvPicPr>
            <p:cNvPr id="4" name="object 4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735836" y="47241"/>
              <a:ext cx="10456164" cy="6810756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3035554" y="3476244"/>
              <a:ext cx="1772285" cy="0"/>
            </a:xfrm>
            <a:custGeom>
              <a:avLst/>
              <a:gdLst/>
              <a:ahLst/>
              <a:cxnLst/>
              <a:rect l="l" t="t" r="r" b="b"/>
              <a:pathLst>
                <a:path w="1772285">
                  <a:moveTo>
                    <a:pt x="0" y="0"/>
                  </a:moveTo>
                  <a:lnTo>
                    <a:pt x="1772158" y="0"/>
                  </a:lnTo>
                </a:path>
              </a:pathLst>
            </a:custGeom>
            <a:ln w="12700">
              <a:solidFill>
                <a:srgbClr val="AAA3D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271777" y="3477005"/>
              <a:ext cx="1764030" cy="0"/>
            </a:xfrm>
            <a:custGeom>
              <a:avLst/>
              <a:gdLst/>
              <a:ahLst/>
              <a:cxnLst/>
              <a:rect l="l" t="t" r="r" b="b"/>
              <a:pathLst>
                <a:path w="1764030">
                  <a:moveTo>
                    <a:pt x="0" y="0"/>
                  </a:moveTo>
                  <a:lnTo>
                    <a:pt x="1763776" y="0"/>
                  </a:lnTo>
                </a:path>
              </a:pathLst>
            </a:custGeom>
            <a:ln w="101600">
              <a:solidFill>
                <a:srgbClr val="1C1C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246428" y="1915078"/>
            <a:ext cx="4086225" cy="127254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ts val="5020"/>
              </a:lnSpc>
              <a:spcBef>
                <a:spcPts val="115"/>
              </a:spcBef>
            </a:pPr>
            <a:r>
              <a:rPr sz="4200" b="1" i="1" spc="-200" dirty="0">
                <a:latin typeface="等线"/>
                <a:cs typeface="等线"/>
              </a:rPr>
              <a:t>学业互助辅学课堂</a:t>
            </a:r>
            <a:endParaRPr sz="4200" dirty="0">
              <a:latin typeface="等线"/>
              <a:cs typeface="等线"/>
            </a:endParaRPr>
          </a:p>
          <a:p>
            <a:pPr marL="12700">
              <a:lnSpc>
                <a:spcPts val="4780"/>
              </a:lnSpc>
            </a:pPr>
            <a:r>
              <a:rPr sz="4000" spc="-45" dirty="0">
                <a:latin typeface="等线"/>
                <a:cs typeface="等线"/>
              </a:rPr>
              <a:t>——工科数学分析</a:t>
            </a:r>
            <a:endParaRPr sz="4000" dirty="0">
              <a:latin typeface="等线"/>
              <a:cs typeface="等线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70432" y="5740908"/>
            <a:ext cx="2040889" cy="401320"/>
          </a:xfrm>
          <a:prstGeom prst="rect">
            <a:avLst/>
          </a:prstGeom>
          <a:solidFill>
            <a:srgbClr val="1C1C73"/>
          </a:solidFill>
        </p:spPr>
        <p:txBody>
          <a:bodyPr vert="horz" wrap="square" lIns="0" tIns="3746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95"/>
              </a:spcBef>
            </a:pPr>
            <a:r>
              <a:rPr sz="2000" spc="-15" dirty="0">
                <a:solidFill>
                  <a:srgbClr val="FFFFFF"/>
                </a:solidFill>
                <a:latin typeface="微软雅黑"/>
                <a:cs typeface="微软雅黑"/>
              </a:rPr>
              <a:t>主讲人：王杭</a:t>
            </a:r>
            <a:endParaRPr sz="2000" dirty="0">
              <a:latin typeface="微软雅黑"/>
              <a:cs typeface="微软雅黑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685800"/>
            <a:ext cx="139700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1800" dirty="0">
                <a:latin typeface="幼圆"/>
                <a:cs typeface="幼圆"/>
              </a:rPr>
              <a:t>函数极限定义</a:t>
            </a:r>
            <a:endParaRPr sz="1800" dirty="0">
              <a:latin typeface="幼圆"/>
              <a:cs typeface="幼圆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72BBF16-F67A-6DD1-B26C-9E99477D48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7437"/>
          <a:stretch/>
        </p:blipFill>
        <p:spPr>
          <a:xfrm>
            <a:off x="1563916" y="2057400"/>
            <a:ext cx="9064167" cy="8382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5E7C771-D665-AB65-2E0C-800958E0D1E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0609"/>
          <a:stretch/>
        </p:blipFill>
        <p:spPr>
          <a:xfrm>
            <a:off x="1563915" y="2885485"/>
            <a:ext cx="9064167" cy="775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453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685800"/>
            <a:ext cx="167640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1800" dirty="0">
                <a:latin typeface="幼圆"/>
                <a:cs typeface="幼圆"/>
              </a:rPr>
              <a:t>两侧同求定积分</a:t>
            </a:r>
            <a:endParaRPr lang="en-US" sz="1800" dirty="0">
              <a:latin typeface="幼圆"/>
              <a:cs typeface="幼圆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3B3E31D-8EE7-C314-544B-9A48DCBBCD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-9316"/>
          <a:stretch/>
        </p:blipFill>
        <p:spPr>
          <a:xfrm>
            <a:off x="2286000" y="1219200"/>
            <a:ext cx="8234423" cy="16764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A0DDFC6-5AA6-5ED0-5919-91683AB67BD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-2650" r="32986"/>
          <a:stretch/>
        </p:blipFill>
        <p:spPr>
          <a:xfrm>
            <a:off x="2189541" y="3886200"/>
            <a:ext cx="5582859" cy="73819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A08E036-D170-C116-28D7-8E2AEDB3AD2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6536" t="-28873"/>
          <a:stretch/>
        </p:blipFill>
        <p:spPr>
          <a:xfrm>
            <a:off x="7772400" y="3752856"/>
            <a:ext cx="2621784" cy="87154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99EDAC39-B9EC-FE51-2E49-94C32F7F75E6}"/>
              </a:ext>
            </a:extLst>
          </p:cNvPr>
          <p:cNvSpPr/>
          <p:nvPr/>
        </p:nvSpPr>
        <p:spPr>
          <a:xfrm>
            <a:off x="3352800" y="1957396"/>
            <a:ext cx="2514600" cy="7858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3325560-EB0F-297D-09C2-46DEBF2C27E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3151"/>
          <a:stretch/>
        </p:blipFill>
        <p:spPr>
          <a:xfrm>
            <a:off x="2275114" y="2057400"/>
            <a:ext cx="8234423" cy="718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824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685800"/>
            <a:ext cx="342900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dirty="0">
                <a:latin typeface="幼圆"/>
                <a:cs typeface="幼圆"/>
              </a:rPr>
              <a:t>利用拉格朗日中值定理排序</a:t>
            </a:r>
            <a:endParaRPr sz="1800" dirty="0">
              <a:latin typeface="幼圆"/>
              <a:cs typeface="幼圆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F841DDD-A8DE-B495-98FE-3077C702DC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9894"/>
          <a:stretch/>
        </p:blipFill>
        <p:spPr>
          <a:xfrm>
            <a:off x="1896238" y="4343400"/>
            <a:ext cx="7848600" cy="78830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D79C377-D8BD-D3D3-A167-D64D22FE985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-1" b="50991"/>
          <a:stretch/>
        </p:blipFill>
        <p:spPr>
          <a:xfrm>
            <a:off x="1883538" y="2957509"/>
            <a:ext cx="8424924" cy="47149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37E0D82-2AC0-F9E6-84F5-BE32A2BB0E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51788" y="1580829"/>
            <a:ext cx="8296336" cy="962032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6853D5C7-EA9D-C40F-CAA0-6F6E8DB1290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3130"/>
          <a:stretch/>
        </p:blipFill>
        <p:spPr>
          <a:xfrm>
            <a:off x="1896238" y="3311986"/>
            <a:ext cx="8424924" cy="34767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EE2DB2C-5BF5-A5B7-078D-4D52E11297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6449"/>
          <a:stretch/>
        </p:blipFill>
        <p:spPr>
          <a:xfrm>
            <a:off x="1896238" y="5131704"/>
            <a:ext cx="7848600" cy="685190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6AD5900B-70C9-0B82-AFBF-4A76B882DB6E}"/>
              </a:ext>
            </a:extLst>
          </p:cNvPr>
          <p:cNvSpPr/>
          <p:nvPr/>
        </p:nvSpPr>
        <p:spPr>
          <a:xfrm>
            <a:off x="3810000" y="1974360"/>
            <a:ext cx="3733800" cy="5554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D9C0680-B3A1-550A-E854-2A2CE0FAE7F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9558"/>
          <a:stretch/>
        </p:blipFill>
        <p:spPr>
          <a:xfrm>
            <a:off x="1947832" y="2140725"/>
            <a:ext cx="8296336" cy="389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192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685800"/>
            <a:ext cx="13970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1800" dirty="0">
                <a:latin typeface="幼圆"/>
                <a:cs typeface="幼圆"/>
              </a:rPr>
              <a:t>高阶微分</a:t>
            </a:r>
            <a:endParaRPr sz="1800" dirty="0">
              <a:latin typeface="幼圆"/>
              <a:cs typeface="幼圆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4980615-940B-88FE-B612-DFCF0EB28FE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5193" b="73784"/>
          <a:stretch/>
        </p:blipFill>
        <p:spPr>
          <a:xfrm>
            <a:off x="1904999" y="1696636"/>
            <a:ext cx="3733801" cy="101350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DA36347-95F3-362B-78D1-3E4F9D08B2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0958" r="40563"/>
          <a:stretch/>
        </p:blipFill>
        <p:spPr>
          <a:xfrm>
            <a:off x="1904999" y="3810000"/>
            <a:ext cx="4953001" cy="112276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108F70B-A6E1-53F9-4D43-51DAF0B982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513" t="-10344" b="68097"/>
          <a:stretch/>
        </p:blipFill>
        <p:spPr>
          <a:xfrm>
            <a:off x="5663245" y="1143000"/>
            <a:ext cx="4623756" cy="163326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4770913-CC48-4EB3-4022-89C5B55AF8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8851" t="70958"/>
          <a:stretch/>
        </p:blipFill>
        <p:spPr>
          <a:xfrm>
            <a:off x="6819900" y="3810000"/>
            <a:ext cx="3429001" cy="1122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228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685800"/>
            <a:ext cx="13970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dirty="0">
                <a:latin typeface="幼圆"/>
                <a:cs typeface="幼圆"/>
              </a:rPr>
              <a:t>反常积分</a:t>
            </a:r>
            <a:endParaRPr sz="1800" dirty="0">
              <a:latin typeface="幼圆"/>
              <a:cs typeface="幼圆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D55701A-58EE-868C-DBB5-18C37B476F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4085"/>
          <a:stretch/>
        </p:blipFill>
        <p:spPr>
          <a:xfrm>
            <a:off x="2895601" y="1219200"/>
            <a:ext cx="4648199" cy="159019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FD421CE-CE99-8778-FF48-6058EA1FE29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5860"/>
          <a:stretch/>
        </p:blipFill>
        <p:spPr>
          <a:xfrm>
            <a:off x="7537450" y="1181100"/>
            <a:ext cx="828246" cy="172164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2B45EE0-D188-6524-0260-D75AC9E44D9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2616"/>
          <a:stretch/>
        </p:blipFill>
        <p:spPr>
          <a:xfrm>
            <a:off x="2743200" y="3613850"/>
            <a:ext cx="4794250" cy="174189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BED5DCB3-CE59-0F79-9898-6EF1CB19AC0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7209"/>
          <a:stretch/>
        </p:blipFill>
        <p:spPr>
          <a:xfrm>
            <a:off x="7543800" y="3737077"/>
            <a:ext cx="602473" cy="1495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18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905000" y="3185846"/>
            <a:ext cx="3936365" cy="6905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zh-CN" altLang="en-US" sz="4400" dirty="0">
                <a:latin typeface="幼圆"/>
                <a:cs typeface="幼圆"/>
              </a:rPr>
              <a:t>计算题</a:t>
            </a:r>
            <a:endParaRPr sz="4400" dirty="0">
              <a:latin typeface="幼圆"/>
              <a:cs typeface="幼圆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371338" y="2219705"/>
            <a:ext cx="1386205" cy="723900"/>
          </a:xfrm>
          <a:custGeom>
            <a:avLst/>
            <a:gdLst/>
            <a:ahLst/>
            <a:cxnLst/>
            <a:rect l="l" t="t" r="r" b="b"/>
            <a:pathLst>
              <a:path w="1386204" h="723900">
                <a:moveTo>
                  <a:pt x="0" y="315468"/>
                </a:moveTo>
                <a:lnTo>
                  <a:pt x="1385823" y="315468"/>
                </a:lnTo>
              </a:path>
              <a:path w="1386204" h="723900">
                <a:moveTo>
                  <a:pt x="304800" y="0"/>
                </a:moveTo>
                <a:lnTo>
                  <a:pt x="304800" y="723773"/>
                </a:lnTo>
              </a:path>
            </a:pathLst>
          </a:custGeom>
          <a:ln w="28575">
            <a:solidFill>
              <a:srgbClr val="AAA3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400538" y="4505705"/>
            <a:ext cx="1386205" cy="723900"/>
          </a:xfrm>
          <a:custGeom>
            <a:avLst/>
            <a:gdLst/>
            <a:ahLst/>
            <a:cxnLst/>
            <a:rect l="l" t="t" r="r" b="b"/>
            <a:pathLst>
              <a:path w="1386204" h="723900">
                <a:moveTo>
                  <a:pt x="0" y="457200"/>
                </a:moveTo>
                <a:lnTo>
                  <a:pt x="1385823" y="457200"/>
                </a:lnTo>
              </a:path>
              <a:path w="1386204" h="723900">
                <a:moveTo>
                  <a:pt x="1075943" y="0"/>
                </a:moveTo>
                <a:lnTo>
                  <a:pt x="1075943" y="723773"/>
                </a:lnTo>
              </a:path>
            </a:pathLst>
          </a:custGeom>
          <a:ln w="28575">
            <a:solidFill>
              <a:srgbClr val="AAA3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2174748" y="1870297"/>
            <a:ext cx="1144905" cy="1353185"/>
            <a:chOff x="2174748" y="1870297"/>
            <a:chExt cx="1144905" cy="1353185"/>
          </a:xfrm>
        </p:grpSpPr>
        <p:sp>
          <p:nvSpPr>
            <p:cNvPr id="6" name="object 6"/>
            <p:cNvSpPr/>
            <p:nvPr/>
          </p:nvSpPr>
          <p:spPr>
            <a:xfrm>
              <a:off x="2513685" y="1870303"/>
              <a:ext cx="560070" cy="349250"/>
            </a:xfrm>
            <a:custGeom>
              <a:avLst/>
              <a:gdLst/>
              <a:ahLst/>
              <a:cxnLst/>
              <a:rect l="l" t="t" r="r" b="b"/>
              <a:pathLst>
                <a:path w="560069" h="349250">
                  <a:moveTo>
                    <a:pt x="559498" y="5740"/>
                  </a:moveTo>
                  <a:lnTo>
                    <a:pt x="556221" y="0"/>
                  </a:lnTo>
                  <a:lnTo>
                    <a:pt x="544931" y="3937"/>
                  </a:lnTo>
                  <a:lnTo>
                    <a:pt x="523646" y="9550"/>
                  </a:lnTo>
                  <a:lnTo>
                    <a:pt x="485330" y="13258"/>
                  </a:lnTo>
                  <a:lnTo>
                    <a:pt x="433260" y="19824"/>
                  </a:lnTo>
                  <a:lnTo>
                    <a:pt x="380606" y="33616"/>
                  </a:lnTo>
                  <a:lnTo>
                    <a:pt x="340512" y="58953"/>
                  </a:lnTo>
                  <a:lnTo>
                    <a:pt x="317804" y="103708"/>
                  </a:lnTo>
                  <a:lnTo>
                    <a:pt x="305015" y="163309"/>
                  </a:lnTo>
                  <a:lnTo>
                    <a:pt x="296786" y="223494"/>
                  </a:lnTo>
                  <a:lnTo>
                    <a:pt x="287807" y="270027"/>
                  </a:lnTo>
                  <a:lnTo>
                    <a:pt x="255752" y="330327"/>
                  </a:lnTo>
                  <a:lnTo>
                    <a:pt x="249072" y="327177"/>
                  </a:lnTo>
                  <a:lnTo>
                    <a:pt x="247053" y="297637"/>
                  </a:lnTo>
                  <a:lnTo>
                    <a:pt x="250177" y="257454"/>
                  </a:lnTo>
                  <a:lnTo>
                    <a:pt x="249072" y="213956"/>
                  </a:lnTo>
                  <a:lnTo>
                    <a:pt x="234340" y="174396"/>
                  </a:lnTo>
                  <a:lnTo>
                    <a:pt x="166001" y="141960"/>
                  </a:lnTo>
                  <a:lnTo>
                    <a:pt x="118237" y="136982"/>
                  </a:lnTo>
                  <a:lnTo>
                    <a:pt x="68681" y="133489"/>
                  </a:lnTo>
                  <a:lnTo>
                    <a:pt x="22758" y="127025"/>
                  </a:lnTo>
                  <a:lnTo>
                    <a:pt x="4165" y="127393"/>
                  </a:lnTo>
                  <a:lnTo>
                    <a:pt x="0" y="130822"/>
                  </a:lnTo>
                  <a:lnTo>
                    <a:pt x="4191" y="139941"/>
                  </a:lnTo>
                  <a:lnTo>
                    <a:pt x="10693" y="157378"/>
                  </a:lnTo>
                  <a:lnTo>
                    <a:pt x="27711" y="232600"/>
                  </a:lnTo>
                  <a:lnTo>
                    <a:pt x="43726" y="275539"/>
                  </a:lnTo>
                  <a:lnTo>
                    <a:pt x="67589" y="306476"/>
                  </a:lnTo>
                  <a:lnTo>
                    <a:pt x="104940" y="320471"/>
                  </a:lnTo>
                  <a:lnTo>
                    <a:pt x="152946" y="324294"/>
                  </a:lnTo>
                  <a:lnTo>
                    <a:pt x="200977" y="324167"/>
                  </a:lnTo>
                  <a:lnTo>
                    <a:pt x="238404" y="326288"/>
                  </a:lnTo>
                  <a:lnTo>
                    <a:pt x="254495" y="332701"/>
                  </a:lnTo>
                  <a:lnTo>
                    <a:pt x="251358" y="338607"/>
                  </a:lnTo>
                  <a:lnTo>
                    <a:pt x="254850" y="332854"/>
                  </a:lnTo>
                  <a:lnTo>
                    <a:pt x="295808" y="349148"/>
                  </a:lnTo>
                  <a:lnTo>
                    <a:pt x="256247" y="330555"/>
                  </a:lnTo>
                  <a:lnTo>
                    <a:pt x="285013" y="283235"/>
                  </a:lnTo>
                  <a:lnTo>
                    <a:pt x="319659" y="285115"/>
                  </a:lnTo>
                  <a:lnTo>
                    <a:pt x="365747" y="294944"/>
                  </a:lnTo>
                  <a:lnTo>
                    <a:pt x="416458" y="299935"/>
                  </a:lnTo>
                  <a:lnTo>
                    <a:pt x="464972" y="287299"/>
                  </a:lnTo>
                  <a:lnTo>
                    <a:pt x="508723" y="224231"/>
                  </a:lnTo>
                  <a:lnTo>
                    <a:pt x="521970" y="177596"/>
                  </a:lnTo>
                  <a:lnTo>
                    <a:pt x="543534" y="75717"/>
                  </a:lnTo>
                  <a:lnTo>
                    <a:pt x="556793" y="29108"/>
                  </a:lnTo>
                  <a:lnTo>
                    <a:pt x="559498" y="5740"/>
                  </a:lnTo>
                  <a:close/>
                </a:path>
              </a:pathLst>
            </a:custGeom>
            <a:solidFill>
              <a:srgbClr val="1C1C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174748" y="2177796"/>
              <a:ext cx="1144905" cy="1045844"/>
            </a:xfrm>
            <a:custGeom>
              <a:avLst/>
              <a:gdLst/>
              <a:ahLst/>
              <a:cxnLst/>
              <a:rect l="l" t="t" r="r" b="b"/>
              <a:pathLst>
                <a:path w="1144904" h="1045844">
                  <a:moveTo>
                    <a:pt x="318262" y="0"/>
                  </a:moveTo>
                  <a:lnTo>
                    <a:pt x="256116" y="33915"/>
                  </a:lnTo>
                  <a:lnTo>
                    <a:pt x="215370" y="62558"/>
                  </a:lnTo>
                  <a:lnTo>
                    <a:pt x="177450" y="94476"/>
                  </a:lnTo>
                  <a:lnTo>
                    <a:pt x="142578" y="129455"/>
                  </a:lnTo>
                  <a:lnTo>
                    <a:pt x="110976" y="167281"/>
                  </a:lnTo>
                  <a:lnTo>
                    <a:pt x="82867" y="207740"/>
                  </a:lnTo>
                  <a:lnTo>
                    <a:pt x="58472" y="250617"/>
                  </a:lnTo>
                  <a:lnTo>
                    <a:pt x="38015" y="295698"/>
                  </a:lnTo>
                  <a:lnTo>
                    <a:pt x="21717" y="342769"/>
                  </a:lnTo>
                  <a:lnTo>
                    <a:pt x="9800" y="391615"/>
                  </a:lnTo>
                  <a:lnTo>
                    <a:pt x="2487" y="442022"/>
                  </a:lnTo>
                  <a:lnTo>
                    <a:pt x="0" y="493775"/>
                  </a:lnTo>
                  <a:lnTo>
                    <a:pt x="2100" y="541375"/>
                  </a:lnTo>
                  <a:lnTo>
                    <a:pt x="8286" y="587851"/>
                  </a:lnTo>
                  <a:lnTo>
                    <a:pt x="18386" y="633037"/>
                  </a:lnTo>
                  <a:lnTo>
                    <a:pt x="32229" y="676767"/>
                  </a:lnTo>
                  <a:lnTo>
                    <a:pt x="49642" y="718877"/>
                  </a:lnTo>
                  <a:lnTo>
                    <a:pt x="70455" y="759200"/>
                  </a:lnTo>
                  <a:lnTo>
                    <a:pt x="94496" y="797572"/>
                  </a:lnTo>
                  <a:lnTo>
                    <a:pt x="121592" y="833825"/>
                  </a:lnTo>
                  <a:lnTo>
                    <a:pt x="151573" y="867795"/>
                  </a:lnTo>
                  <a:lnTo>
                    <a:pt x="184267" y="899316"/>
                  </a:lnTo>
                  <a:lnTo>
                    <a:pt x="219502" y="928222"/>
                  </a:lnTo>
                  <a:lnTo>
                    <a:pt x="257106" y="954348"/>
                  </a:lnTo>
                  <a:lnTo>
                    <a:pt x="296908" y="977527"/>
                  </a:lnTo>
                  <a:lnTo>
                    <a:pt x="338736" y="997595"/>
                  </a:lnTo>
                  <a:lnTo>
                    <a:pt x="382419" y="1014386"/>
                  </a:lnTo>
                  <a:lnTo>
                    <a:pt x="427784" y="1027734"/>
                  </a:lnTo>
                  <a:lnTo>
                    <a:pt x="474661" y="1037473"/>
                  </a:lnTo>
                  <a:lnTo>
                    <a:pt x="522877" y="1043438"/>
                  </a:lnTo>
                  <a:lnTo>
                    <a:pt x="572262" y="1045463"/>
                  </a:lnTo>
                  <a:lnTo>
                    <a:pt x="621646" y="1043438"/>
                  </a:lnTo>
                  <a:lnTo>
                    <a:pt x="669862" y="1037473"/>
                  </a:lnTo>
                  <a:lnTo>
                    <a:pt x="716739" y="1027734"/>
                  </a:lnTo>
                  <a:lnTo>
                    <a:pt x="762104" y="1014386"/>
                  </a:lnTo>
                  <a:lnTo>
                    <a:pt x="805787" y="997595"/>
                  </a:lnTo>
                  <a:lnTo>
                    <a:pt x="847615" y="977527"/>
                  </a:lnTo>
                  <a:lnTo>
                    <a:pt x="887417" y="954348"/>
                  </a:lnTo>
                  <a:lnTo>
                    <a:pt x="925021" y="928222"/>
                  </a:lnTo>
                  <a:lnTo>
                    <a:pt x="960256" y="899316"/>
                  </a:lnTo>
                  <a:lnTo>
                    <a:pt x="992950" y="867795"/>
                  </a:lnTo>
                  <a:lnTo>
                    <a:pt x="1022931" y="833825"/>
                  </a:lnTo>
                  <a:lnTo>
                    <a:pt x="1050027" y="797572"/>
                  </a:lnTo>
                  <a:lnTo>
                    <a:pt x="1074068" y="759200"/>
                  </a:lnTo>
                  <a:lnTo>
                    <a:pt x="1094881" y="718877"/>
                  </a:lnTo>
                  <a:lnTo>
                    <a:pt x="1112294" y="676767"/>
                  </a:lnTo>
                  <a:lnTo>
                    <a:pt x="1126137" y="633037"/>
                  </a:lnTo>
                  <a:lnTo>
                    <a:pt x="1136237" y="587851"/>
                  </a:lnTo>
                  <a:lnTo>
                    <a:pt x="1142423" y="541375"/>
                  </a:lnTo>
                  <a:lnTo>
                    <a:pt x="1144524" y="493775"/>
                  </a:lnTo>
                  <a:lnTo>
                    <a:pt x="1142036" y="442022"/>
                  </a:lnTo>
                  <a:lnTo>
                    <a:pt x="1134723" y="391615"/>
                  </a:lnTo>
                  <a:lnTo>
                    <a:pt x="1122807" y="342769"/>
                  </a:lnTo>
                  <a:lnTo>
                    <a:pt x="1106508" y="295698"/>
                  </a:lnTo>
                  <a:lnTo>
                    <a:pt x="1086051" y="250617"/>
                  </a:lnTo>
                  <a:lnTo>
                    <a:pt x="1061656" y="207740"/>
                  </a:lnTo>
                  <a:lnTo>
                    <a:pt x="1033547" y="167281"/>
                  </a:lnTo>
                  <a:lnTo>
                    <a:pt x="1001945" y="129455"/>
                  </a:lnTo>
                  <a:lnTo>
                    <a:pt x="967073" y="94476"/>
                  </a:lnTo>
                  <a:lnTo>
                    <a:pt x="929153" y="62558"/>
                  </a:lnTo>
                  <a:lnTo>
                    <a:pt x="888407" y="33915"/>
                  </a:lnTo>
                  <a:lnTo>
                    <a:pt x="843279" y="7874"/>
                  </a:lnTo>
                  <a:lnTo>
                    <a:pt x="834389" y="31114"/>
                  </a:lnTo>
                  <a:lnTo>
                    <a:pt x="827404" y="43561"/>
                  </a:lnTo>
                  <a:lnTo>
                    <a:pt x="869822" y="68452"/>
                  </a:lnTo>
                  <a:lnTo>
                    <a:pt x="910770" y="97987"/>
                  </a:lnTo>
                  <a:lnTo>
                    <a:pt x="948545" y="131096"/>
                  </a:lnTo>
                  <a:lnTo>
                    <a:pt x="982881" y="167523"/>
                  </a:lnTo>
                  <a:lnTo>
                    <a:pt x="1013509" y="207011"/>
                  </a:lnTo>
                  <a:lnTo>
                    <a:pt x="1040161" y="249300"/>
                  </a:lnTo>
                  <a:lnTo>
                    <a:pt x="1062569" y="294136"/>
                  </a:lnTo>
                  <a:lnTo>
                    <a:pt x="1080464" y="341258"/>
                  </a:lnTo>
                  <a:lnTo>
                    <a:pt x="1093578" y="390411"/>
                  </a:lnTo>
                  <a:lnTo>
                    <a:pt x="1101643" y="441336"/>
                  </a:lnTo>
                  <a:lnTo>
                    <a:pt x="1104391" y="493775"/>
                  </a:lnTo>
                  <a:lnTo>
                    <a:pt x="1102217" y="540472"/>
                  </a:lnTo>
                  <a:lnTo>
                    <a:pt x="1095818" y="585995"/>
                  </a:lnTo>
                  <a:lnTo>
                    <a:pt x="1085383" y="630162"/>
                  </a:lnTo>
                  <a:lnTo>
                    <a:pt x="1071099" y="672794"/>
                  </a:lnTo>
                  <a:lnTo>
                    <a:pt x="1053155" y="713708"/>
                  </a:lnTo>
                  <a:lnTo>
                    <a:pt x="1031738" y="752724"/>
                  </a:lnTo>
                  <a:lnTo>
                    <a:pt x="1007037" y="789660"/>
                  </a:lnTo>
                  <a:lnTo>
                    <a:pt x="979238" y="824334"/>
                  </a:lnTo>
                  <a:lnTo>
                    <a:pt x="948531" y="856567"/>
                  </a:lnTo>
                  <a:lnTo>
                    <a:pt x="915102" y="886176"/>
                  </a:lnTo>
                  <a:lnTo>
                    <a:pt x="879141" y="912980"/>
                  </a:lnTo>
                  <a:lnTo>
                    <a:pt x="840834" y="936799"/>
                  </a:lnTo>
                  <a:lnTo>
                    <a:pt x="800369" y="957450"/>
                  </a:lnTo>
                  <a:lnTo>
                    <a:pt x="757935" y="974753"/>
                  </a:lnTo>
                  <a:lnTo>
                    <a:pt x="713720" y="988526"/>
                  </a:lnTo>
                  <a:lnTo>
                    <a:pt x="667910" y="998588"/>
                  </a:lnTo>
                  <a:lnTo>
                    <a:pt x="620695" y="1004758"/>
                  </a:lnTo>
                  <a:lnTo>
                    <a:pt x="572262" y="1006855"/>
                  </a:lnTo>
                  <a:lnTo>
                    <a:pt x="523828" y="1004758"/>
                  </a:lnTo>
                  <a:lnTo>
                    <a:pt x="476613" y="998588"/>
                  </a:lnTo>
                  <a:lnTo>
                    <a:pt x="430803" y="988526"/>
                  </a:lnTo>
                  <a:lnTo>
                    <a:pt x="386588" y="974753"/>
                  </a:lnTo>
                  <a:lnTo>
                    <a:pt x="344154" y="957450"/>
                  </a:lnTo>
                  <a:lnTo>
                    <a:pt x="303689" y="936799"/>
                  </a:lnTo>
                  <a:lnTo>
                    <a:pt x="265382" y="912980"/>
                  </a:lnTo>
                  <a:lnTo>
                    <a:pt x="229421" y="886176"/>
                  </a:lnTo>
                  <a:lnTo>
                    <a:pt x="195992" y="856567"/>
                  </a:lnTo>
                  <a:lnTo>
                    <a:pt x="165285" y="824334"/>
                  </a:lnTo>
                  <a:lnTo>
                    <a:pt x="137486" y="789660"/>
                  </a:lnTo>
                  <a:lnTo>
                    <a:pt x="112785" y="752724"/>
                  </a:lnTo>
                  <a:lnTo>
                    <a:pt x="91368" y="713708"/>
                  </a:lnTo>
                  <a:lnTo>
                    <a:pt x="73424" y="672794"/>
                  </a:lnTo>
                  <a:lnTo>
                    <a:pt x="59140" y="630162"/>
                  </a:lnTo>
                  <a:lnTo>
                    <a:pt x="48705" y="585995"/>
                  </a:lnTo>
                  <a:lnTo>
                    <a:pt x="42306" y="540472"/>
                  </a:lnTo>
                  <a:lnTo>
                    <a:pt x="40131" y="493775"/>
                  </a:lnTo>
                  <a:lnTo>
                    <a:pt x="42442" y="445633"/>
                  </a:lnTo>
                  <a:lnTo>
                    <a:pt x="49235" y="398748"/>
                  </a:lnTo>
                  <a:lnTo>
                    <a:pt x="60307" y="353317"/>
                  </a:lnTo>
                  <a:lnTo>
                    <a:pt x="75452" y="309541"/>
                  </a:lnTo>
                  <a:lnTo>
                    <a:pt x="94465" y="267616"/>
                  </a:lnTo>
                  <a:lnTo>
                    <a:pt x="117141" y="227742"/>
                  </a:lnTo>
                  <a:lnTo>
                    <a:pt x="143276" y="190117"/>
                  </a:lnTo>
                  <a:lnTo>
                    <a:pt x="172663" y="154939"/>
                  </a:lnTo>
                  <a:lnTo>
                    <a:pt x="205099" y="122408"/>
                  </a:lnTo>
                  <a:lnTo>
                    <a:pt x="240377" y="92720"/>
                  </a:lnTo>
                  <a:lnTo>
                    <a:pt x="278293" y="66075"/>
                  </a:lnTo>
                  <a:lnTo>
                    <a:pt x="318643" y="42671"/>
                  </a:lnTo>
                  <a:lnTo>
                    <a:pt x="332231" y="36321"/>
                  </a:lnTo>
                  <a:lnTo>
                    <a:pt x="329310" y="31114"/>
                  </a:lnTo>
                  <a:lnTo>
                    <a:pt x="324389" y="19129"/>
                  </a:lnTo>
                  <a:lnTo>
                    <a:pt x="320039" y="6857"/>
                  </a:lnTo>
                  <a:lnTo>
                    <a:pt x="31826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2402204" y="2252548"/>
            <a:ext cx="63563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z="4800" dirty="0"/>
              <a:t>2</a:t>
            </a:r>
            <a:endParaRPr sz="4800" dirty="0">
              <a:latin typeface="幼圆"/>
              <a:cs typeface="幼圆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3C3EB180-D4F1-E4C5-17F0-222EDE322D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6800" y="2675318"/>
            <a:ext cx="6961254" cy="2055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0576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685800"/>
            <a:ext cx="13970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1800" dirty="0">
                <a:latin typeface="幼圆"/>
                <a:cs typeface="幼圆"/>
              </a:rPr>
              <a:t>求极限</a:t>
            </a:r>
            <a:endParaRPr sz="1800" dirty="0">
              <a:latin typeface="幼圆"/>
              <a:cs typeface="幼圆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7884F86-AEB3-AAAC-C621-B8D3F36418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3249"/>
          <a:stretch/>
        </p:blipFill>
        <p:spPr>
          <a:xfrm>
            <a:off x="3047999" y="985520"/>
            <a:ext cx="5373735" cy="84328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6FFF884-4703-4A06-24FD-9C2E3CB7CE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9274"/>
          <a:stretch/>
        </p:blipFill>
        <p:spPr>
          <a:xfrm>
            <a:off x="3062333" y="1828800"/>
            <a:ext cx="5397501" cy="2059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907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685800"/>
            <a:ext cx="13970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1800" dirty="0">
                <a:latin typeface="幼圆"/>
                <a:cs typeface="幼圆"/>
              </a:rPr>
              <a:t>求极限类题</a:t>
            </a:r>
            <a:endParaRPr sz="1800" dirty="0">
              <a:latin typeface="幼圆"/>
              <a:cs typeface="幼圆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DE37584-E821-CCFC-5B88-F3F4A19671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7400" y="1295400"/>
            <a:ext cx="7520042" cy="150496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C389EC6-8DC1-A9EC-CEEA-80C9C8C0A0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0400" y="2800361"/>
            <a:ext cx="5453102" cy="359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895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685800"/>
            <a:ext cx="139700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1800" dirty="0">
                <a:latin typeface="幼圆"/>
                <a:cs typeface="幼圆"/>
              </a:rPr>
              <a:t>求不定积分</a:t>
            </a:r>
            <a:endParaRPr sz="1800" dirty="0">
              <a:latin typeface="幼圆"/>
              <a:cs typeface="幼圆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28586E5-E0CE-C5A6-B410-F33D99545F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7537" y="1955800"/>
            <a:ext cx="5329543" cy="35052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340C5FC-DF4D-F810-FF79-F0C6865B75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3968" y="1066800"/>
            <a:ext cx="5323112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626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685800"/>
            <a:ext cx="13970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dirty="0">
                <a:latin typeface="幼圆"/>
                <a:cs typeface="幼圆"/>
              </a:rPr>
              <a:t>求定积分</a:t>
            </a:r>
            <a:endParaRPr sz="1800" dirty="0">
              <a:latin typeface="幼圆"/>
              <a:cs typeface="幼圆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D9F83B3-4EF6-0E4A-B4BC-DA534F2124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2800" y="1295400"/>
            <a:ext cx="4004555" cy="7620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98E8DA2-66A6-F1B8-CDF2-BF8F797574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200" y="2057400"/>
            <a:ext cx="7381325" cy="2464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801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"/>
          <p:cNvSpPr/>
          <p:nvPr/>
        </p:nvSpPr>
        <p:spPr>
          <a:xfrm>
            <a:off x="906967" y="663796"/>
            <a:ext cx="3672408" cy="923329"/>
          </a:xfrm>
          <a:prstGeom prst="rect">
            <a:avLst/>
          </a:prstGeom>
        </p:spPr>
        <p:txBody>
          <a:bodyPr wrap="square">
            <a:normAutofit fontScale="85000" lnSpcReduction="20000"/>
          </a:bodyPr>
          <a:lstStyle/>
          <a:p>
            <a:r>
              <a:rPr lang="zh-CN" altLang="en-US" sz="7200" b="1" spc="400" dirty="0">
                <a:solidFill>
                  <a:srgbClr val="1C1C73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目录</a:t>
            </a:r>
          </a:p>
        </p:txBody>
      </p:sp>
      <p:sp>
        <p:nvSpPr>
          <p:cNvPr id="21" name="Rectangle 2"/>
          <p:cNvSpPr/>
          <p:nvPr/>
        </p:nvSpPr>
        <p:spPr bwMode="auto">
          <a:xfrm rot="10800000">
            <a:off x="726948" y="714474"/>
            <a:ext cx="95672" cy="672108"/>
          </a:xfrm>
          <a:prstGeom prst="rect">
            <a:avLst/>
          </a:prstGeom>
          <a:solidFill>
            <a:srgbClr val="AAA4D1"/>
          </a:solidFill>
          <a:ln w="19050">
            <a:noFill/>
            <a:round/>
          </a:ln>
        </p:spPr>
        <p:txBody>
          <a:bodyPr anchor="ctr"/>
          <a:lstStyle/>
          <a:p>
            <a:pPr algn="ctr"/>
            <a:endParaRPr sz="2400"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cxnSp>
        <p:nvCxnSpPr>
          <p:cNvPr id="7" name="Straight Connector 5"/>
          <p:cNvCxnSpPr/>
          <p:nvPr/>
        </p:nvCxnSpPr>
        <p:spPr>
          <a:xfrm>
            <a:off x="6163733" y="1590824"/>
            <a:ext cx="0" cy="396044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13"/>
          <p:cNvSpPr/>
          <p:nvPr/>
        </p:nvSpPr>
        <p:spPr bwMode="auto">
          <a:xfrm>
            <a:off x="3098707" y="2210101"/>
            <a:ext cx="2520280" cy="371568"/>
          </a:xfrm>
          <a:prstGeom prst="rect">
            <a:avLst/>
          </a:prstGeom>
          <a:solidFill>
            <a:srgbClr val="1C1C73"/>
          </a:solidFill>
          <a:ln w="19050">
            <a:noFill/>
            <a:round/>
          </a:ln>
        </p:spPr>
        <p:txBody>
          <a:bodyPr rot="0" spcFirstLastPara="0" vert="horz" wrap="none" lIns="121920" tIns="60960" rIns="121920" bIns="60960" anchor="ctr" anchorCtr="1" forceAA="0" compatLnSpc="1">
            <a:normAutofit fontScale="70000" lnSpcReduction="20000"/>
          </a:bodyPr>
          <a:lstStyle/>
          <a:p>
            <a:pPr algn="ctr"/>
            <a:r>
              <a:rPr lang="zh-CN" altLang="en-US" sz="2800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  <a:sym typeface="Arial" panose="020B0604020202020204" pitchFamily="34" charset="0"/>
              </a:rPr>
              <a:t>一、工数期末考的特点</a:t>
            </a:r>
            <a:endParaRPr lang="en-US" altLang="zh-CN" sz="2800" dirty="0">
              <a:solidFill>
                <a:schemeClr val="bg1"/>
              </a:solidFill>
              <a:latin typeface="幼圆" panose="02010509060101010101" pitchFamily="49" charset="-122"/>
              <a:ea typeface="幼圆" panose="02010509060101010101" pitchFamily="49" charset="-122"/>
              <a:sym typeface="Arial" panose="020B0604020202020204" pitchFamily="34" charset="0"/>
            </a:endParaRPr>
          </a:p>
        </p:txBody>
      </p:sp>
      <p:sp>
        <p:nvSpPr>
          <p:cNvPr id="9" name="Rectangle 14"/>
          <p:cNvSpPr/>
          <p:nvPr/>
        </p:nvSpPr>
        <p:spPr bwMode="auto">
          <a:xfrm>
            <a:off x="6708481" y="2210101"/>
            <a:ext cx="2520280" cy="37156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19050">
            <a:noFill/>
            <a:round/>
          </a:ln>
        </p:spPr>
        <p:txBody>
          <a:bodyPr rot="0" spcFirstLastPara="0" vert="horz" wrap="none" lIns="121920" tIns="60960" rIns="121920" bIns="60960" anchor="ctr" anchorCtr="1" forceAA="0" compatLnSpc="1">
            <a:normAutofit fontScale="70000" lnSpcReduction="20000"/>
          </a:bodyPr>
          <a:lstStyle/>
          <a:p>
            <a:pPr lvl="0" algn="ctr"/>
            <a:r>
              <a:rPr lang="zh-CN" altLang="en-US" sz="2800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  <a:sym typeface="Arial" panose="020B0604020202020204" pitchFamily="34" charset="0"/>
              </a:rPr>
              <a:t>二、常见的试卷结构</a:t>
            </a:r>
            <a:endParaRPr lang="en-US" altLang="zh-CN" sz="2800" dirty="0">
              <a:solidFill>
                <a:schemeClr val="bg1"/>
              </a:solidFill>
              <a:latin typeface="幼圆" panose="02010509060101010101" pitchFamily="49" charset="-122"/>
              <a:ea typeface="幼圆" panose="02010509060101010101" pitchFamily="49" charset="-122"/>
              <a:sym typeface="Arial" panose="020B0604020202020204" pitchFamily="34" charset="0"/>
            </a:endParaRPr>
          </a:p>
        </p:txBody>
      </p:sp>
      <p:sp>
        <p:nvSpPr>
          <p:cNvPr id="10" name="Rectangle 16"/>
          <p:cNvSpPr/>
          <p:nvPr/>
        </p:nvSpPr>
        <p:spPr bwMode="auto">
          <a:xfrm>
            <a:off x="3098707" y="3770511"/>
            <a:ext cx="2520280" cy="37156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19050">
            <a:noFill/>
            <a:round/>
          </a:ln>
        </p:spPr>
        <p:txBody>
          <a:bodyPr rot="0" spcFirstLastPara="0" vert="horz" wrap="none" lIns="121920" tIns="60960" rIns="121920" bIns="60960" anchor="ctr" anchorCtr="1" forceAA="0" compatLnSpc="1">
            <a:normAutofit fontScale="70000" lnSpcReduction="20000"/>
          </a:bodyPr>
          <a:lstStyle/>
          <a:p>
            <a:pPr lvl="0" algn="ctr"/>
            <a:r>
              <a:rPr lang="zh-CN" altLang="en-US" sz="2800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  <a:sym typeface="Arial" panose="020B0604020202020204" pitchFamily="34" charset="0"/>
              </a:rPr>
              <a:t>三、存在的试卷结构</a:t>
            </a:r>
            <a:endParaRPr lang="en-US" altLang="zh-CN" sz="2800" dirty="0">
              <a:solidFill>
                <a:schemeClr val="bg1"/>
              </a:solidFill>
              <a:latin typeface="幼圆" panose="02010509060101010101" pitchFamily="49" charset="-122"/>
              <a:ea typeface="幼圆" panose="02010509060101010101" pitchFamily="49" charset="-122"/>
              <a:sym typeface="Arial" panose="020B0604020202020204" pitchFamily="34" charset="0"/>
            </a:endParaRPr>
          </a:p>
        </p:txBody>
      </p:sp>
      <p:sp>
        <p:nvSpPr>
          <p:cNvPr id="11" name="Rectangle 17"/>
          <p:cNvSpPr/>
          <p:nvPr/>
        </p:nvSpPr>
        <p:spPr bwMode="auto">
          <a:xfrm>
            <a:off x="6708481" y="3770511"/>
            <a:ext cx="2520280" cy="37156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19050">
            <a:noFill/>
            <a:round/>
          </a:ln>
        </p:spPr>
        <p:txBody>
          <a:bodyPr rot="0" spcFirstLastPara="0" vert="horz" wrap="none" lIns="121920" tIns="60960" rIns="121920" bIns="60960" anchor="ctr" anchorCtr="1" forceAA="0" compatLnSpc="1">
            <a:normAutofit fontScale="70000" lnSpcReduction="20000"/>
          </a:bodyPr>
          <a:lstStyle/>
          <a:p>
            <a:pPr lvl="0" algn="ctr"/>
            <a:r>
              <a:rPr lang="zh-CN" altLang="en-US" sz="2800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  <a:sym typeface="Arial" panose="020B0604020202020204" pitchFamily="34" charset="0"/>
              </a:rPr>
              <a:t>四、备考建议</a:t>
            </a:r>
            <a:endParaRPr lang="en-US" altLang="zh-CN" sz="2800" dirty="0">
              <a:solidFill>
                <a:schemeClr val="bg1"/>
              </a:solidFill>
              <a:latin typeface="幼圆" panose="02010509060101010101" pitchFamily="49" charset="-122"/>
              <a:ea typeface="幼圆" panose="02010509060101010101" pitchFamily="49" charset="-122"/>
              <a:sym typeface="Arial" panose="020B0604020202020204" pitchFamily="34" charset="0"/>
            </a:endParaRPr>
          </a:p>
        </p:txBody>
      </p:sp>
      <p:sp>
        <p:nvSpPr>
          <p:cNvPr id="5" name="Rectangle 6"/>
          <p:cNvSpPr/>
          <p:nvPr/>
        </p:nvSpPr>
        <p:spPr>
          <a:xfrm>
            <a:off x="970466" y="1411982"/>
            <a:ext cx="1594929" cy="369332"/>
          </a:xfrm>
          <a:prstGeom prst="rect">
            <a:avLst/>
          </a:prstGeom>
        </p:spPr>
        <p:txBody>
          <a:bodyPr wrap="none">
            <a:normAutofit fontScale="92500" lnSpcReduction="20000"/>
          </a:bodyPr>
          <a:lstStyle/>
          <a:p>
            <a:pPr algn="dist"/>
            <a:r>
              <a:rPr lang="en-US" altLang="zh-CN" sz="2400" b="1" spc="400" dirty="0">
                <a:solidFill>
                  <a:srgbClr val="1C1C73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CONTENT</a:t>
            </a:r>
          </a:p>
        </p:txBody>
      </p:sp>
      <p:cxnSp>
        <p:nvCxnSpPr>
          <p:cNvPr id="23" name="直接连接符 22"/>
          <p:cNvCxnSpPr/>
          <p:nvPr/>
        </p:nvCxnSpPr>
        <p:spPr>
          <a:xfrm>
            <a:off x="4792133" y="1049867"/>
            <a:ext cx="653626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>
            <a:off x="11328400" y="1066800"/>
            <a:ext cx="0" cy="4738464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 flipH="1">
            <a:off x="822621" y="5805264"/>
            <a:ext cx="10505779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 flipV="1">
            <a:off x="822620" y="3217334"/>
            <a:ext cx="0" cy="2587932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 tmFilter="0,0; .5, 1; 1, 1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 tmFilter="0,0; .5, 1; 1, 1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8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300"/>
                            </p:stCondLst>
                            <p:childTnLst>
                              <p:par>
                                <p:cTn id="3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800"/>
                            </p:stCondLst>
                            <p:childTnLst>
                              <p:par>
                                <p:cTn id="4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300"/>
                            </p:stCondLst>
                            <p:childTnLst>
                              <p:par>
                                <p:cTn id="4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800"/>
                            </p:stCondLst>
                            <p:childTnLst>
                              <p:par>
                                <p:cTn id="49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300"/>
                            </p:stCondLst>
                            <p:childTnLst>
                              <p:par>
                                <p:cTn id="5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 animBg="1"/>
      <p:bldP spid="21" grpId="1" animBg="1"/>
      <p:bldP spid="8" grpId="0" animBg="1"/>
      <p:bldP spid="9" grpId="0" animBg="1"/>
      <p:bldP spid="10" grpId="0" animBg="1"/>
      <p:bldP spid="11" grpId="0" animBg="1"/>
      <p:bldP spid="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685800"/>
            <a:ext cx="13970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1800" dirty="0">
                <a:latin typeface="幼圆"/>
                <a:cs typeface="幼圆"/>
              </a:rPr>
              <a:t>多解</a:t>
            </a:r>
            <a:endParaRPr sz="1800" dirty="0">
              <a:latin typeface="幼圆"/>
              <a:cs typeface="幼圆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6F8FC24-A8F0-C921-6873-6DB7319806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8600" y="1371600"/>
            <a:ext cx="4271973" cy="109537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91A2729-EAA5-5A54-F125-D8225EAC90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2466978"/>
            <a:ext cx="4619659" cy="308612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9B5A466-CA5F-00C6-D304-A9A1E6D8B4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1709" y="2466978"/>
            <a:ext cx="5443577" cy="3233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239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905000" y="3185846"/>
            <a:ext cx="3936365" cy="6905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zh-CN" altLang="en-US" sz="4400" dirty="0">
                <a:latin typeface="幼圆"/>
                <a:cs typeface="幼圆"/>
              </a:rPr>
              <a:t>解答题</a:t>
            </a:r>
            <a:endParaRPr sz="4400" dirty="0">
              <a:latin typeface="幼圆"/>
              <a:cs typeface="幼圆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371338" y="2219705"/>
            <a:ext cx="1386205" cy="723900"/>
          </a:xfrm>
          <a:custGeom>
            <a:avLst/>
            <a:gdLst/>
            <a:ahLst/>
            <a:cxnLst/>
            <a:rect l="l" t="t" r="r" b="b"/>
            <a:pathLst>
              <a:path w="1386204" h="723900">
                <a:moveTo>
                  <a:pt x="0" y="315468"/>
                </a:moveTo>
                <a:lnTo>
                  <a:pt x="1385823" y="315468"/>
                </a:lnTo>
              </a:path>
              <a:path w="1386204" h="723900">
                <a:moveTo>
                  <a:pt x="304800" y="0"/>
                </a:moveTo>
                <a:lnTo>
                  <a:pt x="304800" y="723773"/>
                </a:lnTo>
              </a:path>
            </a:pathLst>
          </a:custGeom>
          <a:ln w="28575">
            <a:solidFill>
              <a:srgbClr val="AAA3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400538" y="4505705"/>
            <a:ext cx="1386205" cy="723900"/>
          </a:xfrm>
          <a:custGeom>
            <a:avLst/>
            <a:gdLst/>
            <a:ahLst/>
            <a:cxnLst/>
            <a:rect l="l" t="t" r="r" b="b"/>
            <a:pathLst>
              <a:path w="1386204" h="723900">
                <a:moveTo>
                  <a:pt x="0" y="457200"/>
                </a:moveTo>
                <a:lnTo>
                  <a:pt x="1385823" y="457200"/>
                </a:lnTo>
              </a:path>
              <a:path w="1386204" h="723900">
                <a:moveTo>
                  <a:pt x="1075943" y="0"/>
                </a:moveTo>
                <a:lnTo>
                  <a:pt x="1075943" y="723773"/>
                </a:lnTo>
              </a:path>
            </a:pathLst>
          </a:custGeom>
          <a:ln w="28575">
            <a:solidFill>
              <a:srgbClr val="AAA3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2174748" y="1870297"/>
            <a:ext cx="1144905" cy="1353185"/>
            <a:chOff x="2174748" y="1870297"/>
            <a:chExt cx="1144905" cy="1353185"/>
          </a:xfrm>
        </p:grpSpPr>
        <p:sp>
          <p:nvSpPr>
            <p:cNvPr id="6" name="object 6"/>
            <p:cNvSpPr/>
            <p:nvPr/>
          </p:nvSpPr>
          <p:spPr>
            <a:xfrm>
              <a:off x="2513685" y="1870303"/>
              <a:ext cx="560070" cy="349250"/>
            </a:xfrm>
            <a:custGeom>
              <a:avLst/>
              <a:gdLst/>
              <a:ahLst/>
              <a:cxnLst/>
              <a:rect l="l" t="t" r="r" b="b"/>
              <a:pathLst>
                <a:path w="560069" h="349250">
                  <a:moveTo>
                    <a:pt x="559498" y="5740"/>
                  </a:moveTo>
                  <a:lnTo>
                    <a:pt x="556221" y="0"/>
                  </a:lnTo>
                  <a:lnTo>
                    <a:pt x="544931" y="3937"/>
                  </a:lnTo>
                  <a:lnTo>
                    <a:pt x="523646" y="9550"/>
                  </a:lnTo>
                  <a:lnTo>
                    <a:pt x="485330" y="13258"/>
                  </a:lnTo>
                  <a:lnTo>
                    <a:pt x="433260" y="19824"/>
                  </a:lnTo>
                  <a:lnTo>
                    <a:pt x="380606" y="33616"/>
                  </a:lnTo>
                  <a:lnTo>
                    <a:pt x="340512" y="58953"/>
                  </a:lnTo>
                  <a:lnTo>
                    <a:pt x="317804" y="103708"/>
                  </a:lnTo>
                  <a:lnTo>
                    <a:pt x="305015" y="163309"/>
                  </a:lnTo>
                  <a:lnTo>
                    <a:pt x="296786" y="223494"/>
                  </a:lnTo>
                  <a:lnTo>
                    <a:pt x="287807" y="270027"/>
                  </a:lnTo>
                  <a:lnTo>
                    <a:pt x="255752" y="330327"/>
                  </a:lnTo>
                  <a:lnTo>
                    <a:pt x="249072" y="327177"/>
                  </a:lnTo>
                  <a:lnTo>
                    <a:pt x="247053" y="297637"/>
                  </a:lnTo>
                  <a:lnTo>
                    <a:pt x="250177" y="257454"/>
                  </a:lnTo>
                  <a:lnTo>
                    <a:pt x="249072" y="213956"/>
                  </a:lnTo>
                  <a:lnTo>
                    <a:pt x="234340" y="174396"/>
                  </a:lnTo>
                  <a:lnTo>
                    <a:pt x="166001" y="141960"/>
                  </a:lnTo>
                  <a:lnTo>
                    <a:pt x="118237" y="136982"/>
                  </a:lnTo>
                  <a:lnTo>
                    <a:pt x="68681" y="133489"/>
                  </a:lnTo>
                  <a:lnTo>
                    <a:pt x="22758" y="127025"/>
                  </a:lnTo>
                  <a:lnTo>
                    <a:pt x="4165" y="127393"/>
                  </a:lnTo>
                  <a:lnTo>
                    <a:pt x="0" y="130822"/>
                  </a:lnTo>
                  <a:lnTo>
                    <a:pt x="4191" y="139941"/>
                  </a:lnTo>
                  <a:lnTo>
                    <a:pt x="10693" y="157378"/>
                  </a:lnTo>
                  <a:lnTo>
                    <a:pt x="27711" y="232600"/>
                  </a:lnTo>
                  <a:lnTo>
                    <a:pt x="43726" y="275539"/>
                  </a:lnTo>
                  <a:lnTo>
                    <a:pt x="67589" y="306476"/>
                  </a:lnTo>
                  <a:lnTo>
                    <a:pt x="104940" y="320471"/>
                  </a:lnTo>
                  <a:lnTo>
                    <a:pt x="152946" y="324294"/>
                  </a:lnTo>
                  <a:lnTo>
                    <a:pt x="200977" y="324167"/>
                  </a:lnTo>
                  <a:lnTo>
                    <a:pt x="238404" y="326288"/>
                  </a:lnTo>
                  <a:lnTo>
                    <a:pt x="254495" y="332701"/>
                  </a:lnTo>
                  <a:lnTo>
                    <a:pt x="251358" y="338607"/>
                  </a:lnTo>
                  <a:lnTo>
                    <a:pt x="254850" y="332854"/>
                  </a:lnTo>
                  <a:lnTo>
                    <a:pt x="295808" y="349148"/>
                  </a:lnTo>
                  <a:lnTo>
                    <a:pt x="256247" y="330555"/>
                  </a:lnTo>
                  <a:lnTo>
                    <a:pt x="285013" y="283235"/>
                  </a:lnTo>
                  <a:lnTo>
                    <a:pt x="319659" y="285115"/>
                  </a:lnTo>
                  <a:lnTo>
                    <a:pt x="365747" y="294944"/>
                  </a:lnTo>
                  <a:lnTo>
                    <a:pt x="416458" y="299935"/>
                  </a:lnTo>
                  <a:lnTo>
                    <a:pt x="464972" y="287299"/>
                  </a:lnTo>
                  <a:lnTo>
                    <a:pt x="508723" y="224231"/>
                  </a:lnTo>
                  <a:lnTo>
                    <a:pt x="521970" y="177596"/>
                  </a:lnTo>
                  <a:lnTo>
                    <a:pt x="543534" y="75717"/>
                  </a:lnTo>
                  <a:lnTo>
                    <a:pt x="556793" y="29108"/>
                  </a:lnTo>
                  <a:lnTo>
                    <a:pt x="559498" y="5740"/>
                  </a:lnTo>
                  <a:close/>
                </a:path>
              </a:pathLst>
            </a:custGeom>
            <a:solidFill>
              <a:srgbClr val="1C1C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174748" y="2177796"/>
              <a:ext cx="1144905" cy="1045844"/>
            </a:xfrm>
            <a:custGeom>
              <a:avLst/>
              <a:gdLst/>
              <a:ahLst/>
              <a:cxnLst/>
              <a:rect l="l" t="t" r="r" b="b"/>
              <a:pathLst>
                <a:path w="1144904" h="1045844">
                  <a:moveTo>
                    <a:pt x="318262" y="0"/>
                  </a:moveTo>
                  <a:lnTo>
                    <a:pt x="256116" y="33915"/>
                  </a:lnTo>
                  <a:lnTo>
                    <a:pt x="215370" y="62558"/>
                  </a:lnTo>
                  <a:lnTo>
                    <a:pt x="177450" y="94476"/>
                  </a:lnTo>
                  <a:lnTo>
                    <a:pt x="142578" y="129455"/>
                  </a:lnTo>
                  <a:lnTo>
                    <a:pt x="110976" y="167281"/>
                  </a:lnTo>
                  <a:lnTo>
                    <a:pt x="82867" y="207740"/>
                  </a:lnTo>
                  <a:lnTo>
                    <a:pt x="58472" y="250617"/>
                  </a:lnTo>
                  <a:lnTo>
                    <a:pt x="38015" y="295698"/>
                  </a:lnTo>
                  <a:lnTo>
                    <a:pt x="21717" y="342769"/>
                  </a:lnTo>
                  <a:lnTo>
                    <a:pt x="9800" y="391615"/>
                  </a:lnTo>
                  <a:lnTo>
                    <a:pt x="2487" y="442022"/>
                  </a:lnTo>
                  <a:lnTo>
                    <a:pt x="0" y="493775"/>
                  </a:lnTo>
                  <a:lnTo>
                    <a:pt x="2100" y="541375"/>
                  </a:lnTo>
                  <a:lnTo>
                    <a:pt x="8286" y="587851"/>
                  </a:lnTo>
                  <a:lnTo>
                    <a:pt x="18386" y="633037"/>
                  </a:lnTo>
                  <a:lnTo>
                    <a:pt x="32229" y="676767"/>
                  </a:lnTo>
                  <a:lnTo>
                    <a:pt x="49642" y="718877"/>
                  </a:lnTo>
                  <a:lnTo>
                    <a:pt x="70455" y="759200"/>
                  </a:lnTo>
                  <a:lnTo>
                    <a:pt x="94496" y="797572"/>
                  </a:lnTo>
                  <a:lnTo>
                    <a:pt x="121592" y="833825"/>
                  </a:lnTo>
                  <a:lnTo>
                    <a:pt x="151573" y="867795"/>
                  </a:lnTo>
                  <a:lnTo>
                    <a:pt x="184267" y="899316"/>
                  </a:lnTo>
                  <a:lnTo>
                    <a:pt x="219502" y="928222"/>
                  </a:lnTo>
                  <a:lnTo>
                    <a:pt x="257106" y="954348"/>
                  </a:lnTo>
                  <a:lnTo>
                    <a:pt x="296908" y="977527"/>
                  </a:lnTo>
                  <a:lnTo>
                    <a:pt x="338736" y="997595"/>
                  </a:lnTo>
                  <a:lnTo>
                    <a:pt x="382419" y="1014386"/>
                  </a:lnTo>
                  <a:lnTo>
                    <a:pt x="427784" y="1027734"/>
                  </a:lnTo>
                  <a:lnTo>
                    <a:pt x="474661" y="1037473"/>
                  </a:lnTo>
                  <a:lnTo>
                    <a:pt x="522877" y="1043438"/>
                  </a:lnTo>
                  <a:lnTo>
                    <a:pt x="572262" y="1045463"/>
                  </a:lnTo>
                  <a:lnTo>
                    <a:pt x="621646" y="1043438"/>
                  </a:lnTo>
                  <a:lnTo>
                    <a:pt x="669862" y="1037473"/>
                  </a:lnTo>
                  <a:lnTo>
                    <a:pt x="716739" y="1027734"/>
                  </a:lnTo>
                  <a:lnTo>
                    <a:pt x="762104" y="1014386"/>
                  </a:lnTo>
                  <a:lnTo>
                    <a:pt x="805787" y="997595"/>
                  </a:lnTo>
                  <a:lnTo>
                    <a:pt x="847615" y="977527"/>
                  </a:lnTo>
                  <a:lnTo>
                    <a:pt x="887417" y="954348"/>
                  </a:lnTo>
                  <a:lnTo>
                    <a:pt x="925021" y="928222"/>
                  </a:lnTo>
                  <a:lnTo>
                    <a:pt x="960256" y="899316"/>
                  </a:lnTo>
                  <a:lnTo>
                    <a:pt x="992950" y="867795"/>
                  </a:lnTo>
                  <a:lnTo>
                    <a:pt x="1022931" y="833825"/>
                  </a:lnTo>
                  <a:lnTo>
                    <a:pt x="1050027" y="797572"/>
                  </a:lnTo>
                  <a:lnTo>
                    <a:pt x="1074068" y="759200"/>
                  </a:lnTo>
                  <a:lnTo>
                    <a:pt x="1094881" y="718877"/>
                  </a:lnTo>
                  <a:lnTo>
                    <a:pt x="1112294" y="676767"/>
                  </a:lnTo>
                  <a:lnTo>
                    <a:pt x="1126137" y="633037"/>
                  </a:lnTo>
                  <a:lnTo>
                    <a:pt x="1136237" y="587851"/>
                  </a:lnTo>
                  <a:lnTo>
                    <a:pt x="1142423" y="541375"/>
                  </a:lnTo>
                  <a:lnTo>
                    <a:pt x="1144524" y="493775"/>
                  </a:lnTo>
                  <a:lnTo>
                    <a:pt x="1142036" y="442022"/>
                  </a:lnTo>
                  <a:lnTo>
                    <a:pt x="1134723" y="391615"/>
                  </a:lnTo>
                  <a:lnTo>
                    <a:pt x="1122807" y="342769"/>
                  </a:lnTo>
                  <a:lnTo>
                    <a:pt x="1106508" y="295698"/>
                  </a:lnTo>
                  <a:lnTo>
                    <a:pt x="1086051" y="250617"/>
                  </a:lnTo>
                  <a:lnTo>
                    <a:pt x="1061656" y="207740"/>
                  </a:lnTo>
                  <a:lnTo>
                    <a:pt x="1033547" y="167281"/>
                  </a:lnTo>
                  <a:lnTo>
                    <a:pt x="1001945" y="129455"/>
                  </a:lnTo>
                  <a:lnTo>
                    <a:pt x="967073" y="94476"/>
                  </a:lnTo>
                  <a:lnTo>
                    <a:pt x="929153" y="62558"/>
                  </a:lnTo>
                  <a:lnTo>
                    <a:pt x="888407" y="33915"/>
                  </a:lnTo>
                  <a:lnTo>
                    <a:pt x="843279" y="7874"/>
                  </a:lnTo>
                  <a:lnTo>
                    <a:pt x="834389" y="31114"/>
                  </a:lnTo>
                  <a:lnTo>
                    <a:pt x="827404" y="43561"/>
                  </a:lnTo>
                  <a:lnTo>
                    <a:pt x="869822" y="68452"/>
                  </a:lnTo>
                  <a:lnTo>
                    <a:pt x="910770" y="97987"/>
                  </a:lnTo>
                  <a:lnTo>
                    <a:pt x="948545" y="131096"/>
                  </a:lnTo>
                  <a:lnTo>
                    <a:pt x="982881" y="167523"/>
                  </a:lnTo>
                  <a:lnTo>
                    <a:pt x="1013509" y="207011"/>
                  </a:lnTo>
                  <a:lnTo>
                    <a:pt x="1040161" y="249300"/>
                  </a:lnTo>
                  <a:lnTo>
                    <a:pt x="1062569" y="294136"/>
                  </a:lnTo>
                  <a:lnTo>
                    <a:pt x="1080464" y="341258"/>
                  </a:lnTo>
                  <a:lnTo>
                    <a:pt x="1093578" y="390411"/>
                  </a:lnTo>
                  <a:lnTo>
                    <a:pt x="1101643" y="441336"/>
                  </a:lnTo>
                  <a:lnTo>
                    <a:pt x="1104391" y="493775"/>
                  </a:lnTo>
                  <a:lnTo>
                    <a:pt x="1102217" y="540472"/>
                  </a:lnTo>
                  <a:lnTo>
                    <a:pt x="1095818" y="585995"/>
                  </a:lnTo>
                  <a:lnTo>
                    <a:pt x="1085383" y="630162"/>
                  </a:lnTo>
                  <a:lnTo>
                    <a:pt x="1071099" y="672794"/>
                  </a:lnTo>
                  <a:lnTo>
                    <a:pt x="1053155" y="713708"/>
                  </a:lnTo>
                  <a:lnTo>
                    <a:pt x="1031738" y="752724"/>
                  </a:lnTo>
                  <a:lnTo>
                    <a:pt x="1007037" y="789660"/>
                  </a:lnTo>
                  <a:lnTo>
                    <a:pt x="979238" y="824334"/>
                  </a:lnTo>
                  <a:lnTo>
                    <a:pt x="948531" y="856567"/>
                  </a:lnTo>
                  <a:lnTo>
                    <a:pt x="915102" y="886176"/>
                  </a:lnTo>
                  <a:lnTo>
                    <a:pt x="879141" y="912980"/>
                  </a:lnTo>
                  <a:lnTo>
                    <a:pt x="840834" y="936799"/>
                  </a:lnTo>
                  <a:lnTo>
                    <a:pt x="800369" y="957450"/>
                  </a:lnTo>
                  <a:lnTo>
                    <a:pt x="757935" y="974753"/>
                  </a:lnTo>
                  <a:lnTo>
                    <a:pt x="713720" y="988526"/>
                  </a:lnTo>
                  <a:lnTo>
                    <a:pt x="667910" y="998588"/>
                  </a:lnTo>
                  <a:lnTo>
                    <a:pt x="620695" y="1004758"/>
                  </a:lnTo>
                  <a:lnTo>
                    <a:pt x="572262" y="1006855"/>
                  </a:lnTo>
                  <a:lnTo>
                    <a:pt x="523828" y="1004758"/>
                  </a:lnTo>
                  <a:lnTo>
                    <a:pt x="476613" y="998588"/>
                  </a:lnTo>
                  <a:lnTo>
                    <a:pt x="430803" y="988526"/>
                  </a:lnTo>
                  <a:lnTo>
                    <a:pt x="386588" y="974753"/>
                  </a:lnTo>
                  <a:lnTo>
                    <a:pt x="344154" y="957450"/>
                  </a:lnTo>
                  <a:lnTo>
                    <a:pt x="303689" y="936799"/>
                  </a:lnTo>
                  <a:lnTo>
                    <a:pt x="265382" y="912980"/>
                  </a:lnTo>
                  <a:lnTo>
                    <a:pt x="229421" y="886176"/>
                  </a:lnTo>
                  <a:lnTo>
                    <a:pt x="195992" y="856567"/>
                  </a:lnTo>
                  <a:lnTo>
                    <a:pt x="165285" y="824334"/>
                  </a:lnTo>
                  <a:lnTo>
                    <a:pt x="137486" y="789660"/>
                  </a:lnTo>
                  <a:lnTo>
                    <a:pt x="112785" y="752724"/>
                  </a:lnTo>
                  <a:lnTo>
                    <a:pt x="91368" y="713708"/>
                  </a:lnTo>
                  <a:lnTo>
                    <a:pt x="73424" y="672794"/>
                  </a:lnTo>
                  <a:lnTo>
                    <a:pt x="59140" y="630162"/>
                  </a:lnTo>
                  <a:lnTo>
                    <a:pt x="48705" y="585995"/>
                  </a:lnTo>
                  <a:lnTo>
                    <a:pt x="42306" y="540472"/>
                  </a:lnTo>
                  <a:lnTo>
                    <a:pt x="40131" y="493775"/>
                  </a:lnTo>
                  <a:lnTo>
                    <a:pt x="42442" y="445633"/>
                  </a:lnTo>
                  <a:lnTo>
                    <a:pt x="49235" y="398748"/>
                  </a:lnTo>
                  <a:lnTo>
                    <a:pt x="60307" y="353317"/>
                  </a:lnTo>
                  <a:lnTo>
                    <a:pt x="75452" y="309541"/>
                  </a:lnTo>
                  <a:lnTo>
                    <a:pt x="94465" y="267616"/>
                  </a:lnTo>
                  <a:lnTo>
                    <a:pt x="117141" y="227742"/>
                  </a:lnTo>
                  <a:lnTo>
                    <a:pt x="143276" y="190117"/>
                  </a:lnTo>
                  <a:lnTo>
                    <a:pt x="172663" y="154939"/>
                  </a:lnTo>
                  <a:lnTo>
                    <a:pt x="205099" y="122408"/>
                  </a:lnTo>
                  <a:lnTo>
                    <a:pt x="240377" y="92720"/>
                  </a:lnTo>
                  <a:lnTo>
                    <a:pt x="278293" y="66075"/>
                  </a:lnTo>
                  <a:lnTo>
                    <a:pt x="318643" y="42671"/>
                  </a:lnTo>
                  <a:lnTo>
                    <a:pt x="332231" y="36321"/>
                  </a:lnTo>
                  <a:lnTo>
                    <a:pt x="329310" y="31114"/>
                  </a:lnTo>
                  <a:lnTo>
                    <a:pt x="324389" y="19129"/>
                  </a:lnTo>
                  <a:lnTo>
                    <a:pt x="320039" y="6857"/>
                  </a:lnTo>
                  <a:lnTo>
                    <a:pt x="31826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2402204" y="2252548"/>
            <a:ext cx="63563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z="4800" dirty="0">
                <a:latin typeface="幼圆"/>
                <a:cs typeface="幼圆"/>
              </a:rPr>
              <a:t>3</a:t>
            </a:r>
            <a:endParaRPr sz="4800" dirty="0">
              <a:latin typeface="幼圆"/>
              <a:cs typeface="幼圆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C26EB91-8B26-7BA0-E785-2EFD1F190A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3600" y="2590800"/>
            <a:ext cx="4788556" cy="227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5915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685800"/>
            <a:ext cx="213360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1800" dirty="0">
                <a:latin typeface="幼圆"/>
                <a:cs typeface="幼圆"/>
              </a:rPr>
              <a:t>证明并求解数列极限</a:t>
            </a:r>
            <a:endParaRPr sz="1800" dirty="0">
              <a:latin typeface="幼圆"/>
              <a:cs typeface="幼圆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8F429E4-6F57-EDC9-C189-D773C9F199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4600" y="1066800"/>
            <a:ext cx="6897407" cy="11430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38EA388-BF71-95D4-B751-F5C542C3C6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3800" y="2203450"/>
            <a:ext cx="4374136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688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685800"/>
            <a:ext cx="139700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1800" dirty="0">
                <a:latin typeface="幼圆"/>
                <a:cs typeface="幼圆"/>
              </a:rPr>
              <a:t>求</a:t>
            </a:r>
            <a:r>
              <a:rPr lang="zh-CN" altLang="en-US" dirty="0">
                <a:latin typeface="幼圆"/>
                <a:cs typeface="幼圆"/>
              </a:rPr>
              <a:t>解</a:t>
            </a:r>
            <a:r>
              <a:rPr lang="zh-CN" altLang="en-US" sz="1800" dirty="0">
                <a:latin typeface="幼圆"/>
                <a:cs typeface="幼圆"/>
              </a:rPr>
              <a:t>数列极限</a:t>
            </a:r>
            <a:endParaRPr sz="1800" dirty="0">
              <a:latin typeface="幼圆"/>
              <a:cs typeface="幼圆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3EFC75C-8178-4EF1-8F30-7D5C8EFE8C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3600" y="1295400"/>
            <a:ext cx="7762932" cy="87154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6251AAB-18BE-6886-8D0C-250B75903B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9365" y="2179644"/>
            <a:ext cx="6991401" cy="3509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405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685800"/>
            <a:ext cx="139700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1800" dirty="0">
                <a:latin typeface="幼圆"/>
                <a:cs typeface="幼圆"/>
              </a:rPr>
              <a:t>求二阶微分</a:t>
            </a:r>
            <a:endParaRPr sz="1800" dirty="0">
              <a:latin typeface="幼圆"/>
              <a:cs typeface="幼圆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5122447-BC55-1B35-9D7E-D0B4C3FAAF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3048000"/>
            <a:ext cx="3196443" cy="12954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D2DD00B-BE83-C3C0-6174-531C3EFF24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3000" y="985520"/>
            <a:ext cx="4915374" cy="8382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3A5B0C8-CC33-E6AE-9D0A-26BC9600D8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981200"/>
            <a:ext cx="5674899" cy="3128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368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685800"/>
            <a:ext cx="13970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1800" dirty="0">
                <a:latin typeface="幼圆"/>
                <a:cs typeface="幼圆"/>
              </a:rPr>
              <a:t>参数式</a:t>
            </a:r>
            <a:endParaRPr sz="1800" dirty="0">
              <a:latin typeface="幼圆"/>
              <a:cs typeface="幼圆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11AFCDA-3964-5F9E-5ACC-4ED812711A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0" y="1143000"/>
            <a:ext cx="6830015" cy="12192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D373BC4-9C1A-AEB7-A660-F5866E5667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1082" y="2514600"/>
            <a:ext cx="4449836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104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09D9ECE7-4680-E59D-7903-3AF838A8D0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651"/>
          <a:stretch/>
        </p:blipFill>
        <p:spPr>
          <a:xfrm>
            <a:off x="6832346" y="3657600"/>
            <a:ext cx="5359654" cy="416641"/>
          </a:xfrm>
          <a:prstGeom prst="rect">
            <a:avLst/>
          </a:prstGeom>
        </p:spPr>
      </p:pic>
      <p:sp>
        <p:nvSpPr>
          <p:cNvPr id="2" name="object 2"/>
          <p:cNvSpPr txBox="1"/>
          <p:nvPr/>
        </p:nvSpPr>
        <p:spPr>
          <a:xfrm>
            <a:off x="990600" y="685800"/>
            <a:ext cx="13970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dirty="0">
                <a:latin typeface="幼圆"/>
                <a:cs typeface="幼圆"/>
              </a:rPr>
              <a:t>函数性质</a:t>
            </a:r>
            <a:endParaRPr sz="1800" dirty="0">
              <a:latin typeface="幼圆"/>
              <a:cs typeface="幼圆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6AD0EFA-0F4C-76F3-8A74-D79EF13310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0201" y="1143000"/>
            <a:ext cx="4648200" cy="398537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FED2578-5ABE-E54E-921F-78CF19F1E4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5600" y="1931432"/>
            <a:ext cx="5345719" cy="6858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38B854AF-CA58-C721-D2CE-E9CF4F58299F}"/>
              </a:ext>
            </a:extLst>
          </p:cNvPr>
          <p:cNvSpPr txBox="1"/>
          <p:nvPr/>
        </p:nvSpPr>
        <p:spPr>
          <a:xfrm>
            <a:off x="2387600" y="5364012"/>
            <a:ext cx="8356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solidFill>
                  <a:srgbClr val="0D0B2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一般步骤：求定义域</a:t>
            </a:r>
            <a:r>
              <a:rPr lang="en-US" altLang="zh-CN" b="0" i="0" dirty="0">
                <a:solidFill>
                  <a:srgbClr val="0D0B2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b="0" i="0" dirty="0">
                <a:solidFill>
                  <a:srgbClr val="0D0B2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求一阶导数</a:t>
            </a:r>
            <a:r>
              <a:rPr lang="en-US" altLang="zh-CN" b="0" i="0" dirty="0">
                <a:solidFill>
                  <a:srgbClr val="0D0B2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b="0" i="0" dirty="0">
                <a:solidFill>
                  <a:srgbClr val="0D0B2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求二阶导数</a:t>
            </a:r>
            <a:r>
              <a:rPr lang="en-US" altLang="zh-CN" b="0" i="0" dirty="0">
                <a:solidFill>
                  <a:srgbClr val="0D0B2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b="0" i="0" dirty="0">
                <a:solidFill>
                  <a:srgbClr val="0D0B2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令一、二阶导数为</a:t>
            </a:r>
            <a:r>
              <a:rPr lang="en-US" altLang="zh-CN" b="0" i="0" dirty="0">
                <a:solidFill>
                  <a:srgbClr val="0D0B2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0-</a:t>
            </a:r>
            <a:r>
              <a:rPr lang="zh-CN" altLang="en-US" b="0" i="0" dirty="0">
                <a:solidFill>
                  <a:srgbClr val="0D0B2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列表</a:t>
            </a:r>
            <a:r>
              <a:rPr lang="en-US" altLang="zh-CN" b="0" i="0" dirty="0">
                <a:solidFill>
                  <a:srgbClr val="0D0B2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b="0" i="0" dirty="0">
                <a:solidFill>
                  <a:srgbClr val="0D0B2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答题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18652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09600" y="685800"/>
            <a:ext cx="274320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1800" dirty="0">
                <a:latin typeface="幼圆"/>
                <a:cs typeface="幼圆"/>
              </a:rPr>
              <a:t>定积分在几何上的运用</a:t>
            </a:r>
            <a:endParaRPr sz="1800" dirty="0">
              <a:latin typeface="幼圆"/>
              <a:cs typeface="幼圆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A66A2E4-DB2C-AA5F-2A4F-B364228210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0" y="1447800"/>
            <a:ext cx="6621077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0211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685800"/>
            <a:ext cx="13970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1800" dirty="0">
                <a:latin typeface="幼圆"/>
                <a:cs typeface="幼圆"/>
              </a:rPr>
              <a:t>平面面积</a:t>
            </a:r>
            <a:endParaRPr sz="1800" dirty="0">
              <a:latin typeface="幼圆"/>
              <a:cs typeface="幼圆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1A2FC50-EAC2-5238-DA71-022C08C4A8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50" y="2057400"/>
            <a:ext cx="3848128" cy="302421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D626E2C-6C22-4757-7AA5-DBA0E31A90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2600" y="1447800"/>
            <a:ext cx="6120809" cy="8382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D08C0E4-E088-971D-BC72-F8E9BDDF68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1200" y="2667000"/>
            <a:ext cx="5009911" cy="3443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397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620F7B79-B8E5-F5BE-7EA2-57F3610CDB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7508" y="3200400"/>
            <a:ext cx="7502710" cy="2094706"/>
          </a:xfrm>
          <a:prstGeom prst="rect">
            <a:avLst/>
          </a:prstGeom>
        </p:spPr>
      </p:pic>
      <p:sp>
        <p:nvSpPr>
          <p:cNvPr id="2" name="object 2"/>
          <p:cNvSpPr txBox="1"/>
          <p:nvPr/>
        </p:nvSpPr>
        <p:spPr>
          <a:xfrm>
            <a:off x="990600" y="685800"/>
            <a:ext cx="139700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1800" dirty="0">
                <a:latin typeface="幼圆"/>
                <a:cs typeface="幼圆"/>
              </a:rPr>
              <a:t>旋转体体积</a:t>
            </a:r>
            <a:endParaRPr sz="1800" dirty="0">
              <a:latin typeface="幼圆"/>
              <a:cs typeface="幼圆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02346BE-D626-7AB0-6E42-CF958F0B95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016908"/>
            <a:ext cx="5238788" cy="282418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41C8FDF-6FC6-6A13-3B52-A4E9237942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62599" y="1600200"/>
            <a:ext cx="7037619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487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01128" y="3223640"/>
            <a:ext cx="4770210" cy="6905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zh-CN" altLang="en-US" sz="4400" spc="-20" dirty="0">
                <a:solidFill>
                  <a:srgbClr val="0D0D0D"/>
                </a:solidFill>
                <a:latin typeface="幼圆"/>
                <a:cs typeface="幼圆"/>
              </a:rPr>
              <a:t>工数期末考的特点</a:t>
            </a:r>
            <a:endParaRPr sz="4400" dirty="0">
              <a:latin typeface="幼圆"/>
              <a:cs typeface="幼圆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371338" y="2219705"/>
            <a:ext cx="1386205" cy="723900"/>
          </a:xfrm>
          <a:custGeom>
            <a:avLst/>
            <a:gdLst/>
            <a:ahLst/>
            <a:cxnLst/>
            <a:rect l="l" t="t" r="r" b="b"/>
            <a:pathLst>
              <a:path w="1386204" h="723900">
                <a:moveTo>
                  <a:pt x="0" y="315468"/>
                </a:moveTo>
                <a:lnTo>
                  <a:pt x="1385823" y="315468"/>
                </a:lnTo>
              </a:path>
              <a:path w="1386204" h="723900">
                <a:moveTo>
                  <a:pt x="304800" y="0"/>
                </a:moveTo>
                <a:lnTo>
                  <a:pt x="304800" y="723773"/>
                </a:lnTo>
              </a:path>
            </a:pathLst>
          </a:custGeom>
          <a:ln w="28575">
            <a:solidFill>
              <a:srgbClr val="AAA3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400538" y="4505705"/>
            <a:ext cx="1386205" cy="723900"/>
          </a:xfrm>
          <a:custGeom>
            <a:avLst/>
            <a:gdLst/>
            <a:ahLst/>
            <a:cxnLst/>
            <a:rect l="l" t="t" r="r" b="b"/>
            <a:pathLst>
              <a:path w="1386204" h="723900">
                <a:moveTo>
                  <a:pt x="0" y="457200"/>
                </a:moveTo>
                <a:lnTo>
                  <a:pt x="1385823" y="457200"/>
                </a:lnTo>
              </a:path>
              <a:path w="1386204" h="723900">
                <a:moveTo>
                  <a:pt x="1075943" y="0"/>
                </a:moveTo>
                <a:lnTo>
                  <a:pt x="1075943" y="723773"/>
                </a:lnTo>
              </a:path>
            </a:pathLst>
          </a:custGeom>
          <a:ln w="28575">
            <a:solidFill>
              <a:srgbClr val="AAA3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2174748" y="1870297"/>
            <a:ext cx="1144905" cy="1353185"/>
            <a:chOff x="2174748" y="1870297"/>
            <a:chExt cx="1144905" cy="1353185"/>
          </a:xfrm>
        </p:grpSpPr>
        <p:sp>
          <p:nvSpPr>
            <p:cNvPr id="6" name="object 6"/>
            <p:cNvSpPr/>
            <p:nvPr/>
          </p:nvSpPr>
          <p:spPr>
            <a:xfrm>
              <a:off x="2513685" y="1870303"/>
              <a:ext cx="560070" cy="349250"/>
            </a:xfrm>
            <a:custGeom>
              <a:avLst/>
              <a:gdLst/>
              <a:ahLst/>
              <a:cxnLst/>
              <a:rect l="l" t="t" r="r" b="b"/>
              <a:pathLst>
                <a:path w="560069" h="349250">
                  <a:moveTo>
                    <a:pt x="559498" y="5740"/>
                  </a:moveTo>
                  <a:lnTo>
                    <a:pt x="556221" y="0"/>
                  </a:lnTo>
                  <a:lnTo>
                    <a:pt x="544931" y="3937"/>
                  </a:lnTo>
                  <a:lnTo>
                    <a:pt x="523646" y="9550"/>
                  </a:lnTo>
                  <a:lnTo>
                    <a:pt x="485330" y="13258"/>
                  </a:lnTo>
                  <a:lnTo>
                    <a:pt x="433260" y="19824"/>
                  </a:lnTo>
                  <a:lnTo>
                    <a:pt x="380606" y="33616"/>
                  </a:lnTo>
                  <a:lnTo>
                    <a:pt x="340512" y="58953"/>
                  </a:lnTo>
                  <a:lnTo>
                    <a:pt x="317804" y="103708"/>
                  </a:lnTo>
                  <a:lnTo>
                    <a:pt x="305015" y="163309"/>
                  </a:lnTo>
                  <a:lnTo>
                    <a:pt x="296786" y="223494"/>
                  </a:lnTo>
                  <a:lnTo>
                    <a:pt x="287807" y="270027"/>
                  </a:lnTo>
                  <a:lnTo>
                    <a:pt x="255752" y="330327"/>
                  </a:lnTo>
                  <a:lnTo>
                    <a:pt x="249072" y="327177"/>
                  </a:lnTo>
                  <a:lnTo>
                    <a:pt x="247053" y="297637"/>
                  </a:lnTo>
                  <a:lnTo>
                    <a:pt x="250177" y="257454"/>
                  </a:lnTo>
                  <a:lnTo>
                    <a:pt x="249072" y="213956"/>
                  </a:lnTo>
                  <a:lnTo>
                    <a:pt x="234340" y="174396"/>
                  </a:lnTo>
                  <a:lnTo>
                    <a:pt x="166001" y="141960"/>
                  </a:lnTo>
                  <a:lnTo>
                    <a:pt x="118237" y="136982"/>
                  </a:lnTo>
                  <a:lnTo>
                    <a:pt x="68681" y="133489"/>
                  </a:lnTo>
                  <a:lnTo>
                    <a:pt x="22758" y="127025"/>
                  </a:lnTo>
                  <a:lnTo>
                    <a:pt x="4165" y="127393"/>
                  </a:lnTo>
                  <a:lnTo>
                    <a:pt x="0" y="130822"/>
                  </a:lnTo>
                  <a:lnTo>
                    <a:pt x="4191" y="139941"/>
                  </a:lnTo>
                  <a:lnTo>
                    <a:pt x="10693" y="157378"/>
                  </a:lnTo>
                  <a:lnTo>
                    <a:pt x="27711" y="232600"/>
                  </a:lnTo>
                  <a:lnTo>
                    <a:pt x="43726" y="275539"/>
                  </a:lnTo>
                  <a:lnTo>
                    <a:pt x="67589" y="306476"/>
                  </a:lnTo>
                  <a:lnTo>
                    <a:pt x="104940" y="320471"/>
                  </a:lnTo>
                  <a:lnTo>
                    <a:pt x="152946" y="324294"/>
                  </a:lnTo>
                  <a:lnTo>
                    <a:pt x="200977" y="324167"/>
                  </a:lnTo>
                  <a:lnTo>
                    <a:pt x="238404" y="326288"/>
                  </a:lnTo>
                  <a:lnTo>
                    <a:pt x="254495" y="332701"/>
                  </a:lnTo>
                  <a:lnTo>
                    <a:pt x="251358" y="338607"/>
                  </a:lnTo>
                  <a:lnTo>
                    <a:pt x="254850" y="332854"/>
                  </a:lnTo>
                  <a:lnTo>
                    <a:pt x="295808" y="349148"/>
                  </a:lnTo>
                  <a:lnTo>
                    <a:pt x="256247" y="330555"/>
                  </a:lnTo>
                  <a:lnTo>
                    <a:pt x="285013" y="283235"/>
                  </a:lnTo>
                  <a:lnTo>
                    <a:pt x="319659" y="285115"/>
                  </a:lnTo>
                  <a:lnTo>
                    <a:pt x="365747" y="294944"/>
                  </a:lnTo>
                  <a:lnTo>
                    <a:pt x="416458" y="299935"/>
                  </a:lnTo>
                  <a:lnTo>
                    <a:pt x="464972" y="287299"/>
                  </a:lnTo>
                  <a:lnTo>
                    <a:pt x="508723" y="224231"/>
                  </a:lnTo>
                  <a:lnTo>
                    <a:pt x="521970" y="177596"/>
                  </a:lnTo>
                  <a:lnTo>
                    <a:pt x="543534" y="75717"/>
                  </a:lnTo>
                  <a:lnTo>
                    <a:pt x="556793" y="29108"/>
                  </a:lnTo>
                  <a:lnTo>
                    <a:pt x="559498" y="5740"/>
                  </a:lnTo>
                  <a:close/>
                </a:path>
              </a:pathLst>
            </a:custGeom>
            <a:solidFill>
              <a:srgbClr val="1C1C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174748" y="2177796"/>
              <a:ext cx="1144905" cy="1045844"/>
            </a:xfrm>
            <a:custGeom>
              <a:avLst/>
              <a:gdLst/>
              <a:ahLst/>
              <a:cxnLst/>
              <a:rect l="l" t="t" r="r" b="b"/>
              <a:pathLst>
                <a:path w="1144904" h="1045844">
                  <a:moveTo>
                    <a:pt x="318262" y="0"/>
                  </a:moveTo>
                  <a:lnTo>
                    <a:pt x="256116" y="33915"/>
                  </a:lnTo>
                  <a:lnTo>
                    <a:pt x="215370" y="62558"/>
                  </a:lnTo>
                  <a:lnTo>
                    <a:pt x="177450" y="94476"/>
                  </a:lnTo>
                  <a:lnTo>
                    <a:pt x="142578" y="129455"/>
                  </a:lnTo>
                  <a:lnTo>
                    <a:pt x="110976" y="167281"/>
                  </a:lnTo>
                  <a:lnTo>
                    <a:pt x="82867" y="207740"/>
                  </a:lnTo>
                  <a:lnTo>
                    <a:pt x="58472" y="250617"/>
                  </a:lnTo>
                  <a:lnTo>
                    <a:pt x="38015" y="295698"/>
                  </a:lnTo>
                  <a:lnTo>
                    <a:pt x="21717" y="342769"/>
                  </a:lnTo>
                  <a:lnTo>
                    <a:pt x="9800" y="391615"/>
                  </a:lnTo>
                  <a:lnTo>
                    <a:pt x="2487" y="442022"/>
                  </a:lnTo>
                  <a:lnTo>
                    <a:pt x="0" y="493775"/>
                  </a:lnTo>
                  <a:lnTo>
                    <a:pt x="2100" y="541375"/>
                  </a:lnTo>
                  <a:lnTo>
                    <a:pt x="8286" y="587851"/>
                  </a:lnTo>
                  <a:lnTo>
                    <a:pt x="18386" y="633037"/>
                  </a:lnTo>
                  <a:lnTo>
                    <a:pt x="32229" y="676767"/>
                  </a:lnTo>
                  <a:lnTo>
                    <a:pt x="49642" y="718877"/>
                  </a:lnTo>
                  <a:lnTo>
                    <a:pt x="70455" y="759200"/>
                  </a:lnTo>
                  <a:lnTo>
                    <a:pt x="94496" y="797572"/>
                  </a:lnTo>
                  <a:lnTo>
                    <a:pt x="121592" y="833825"/>
                  </a:lnTo>
                  <a:lnTo>
                    <a:pt x="151573" y="867795"/>
                  </a:lnTo>
                  <a:lnTo>
                    <a:pt x="184267" y="899316"/>
                  </a:lnTo>
                  <a:lnTo>
                    <a:pt x="219502" y="928222"/>
                  </a:lnTo>
                  <a:lnTo>
                    <a:pt x="257106" y="954348"/>
                  </a:lnTo>
                  <a:lnTo>
                    <a:pt x="296908" y="977527"/>
                  </a:lnTo>
                  <a:lnTo>
                    <a:pt x="338736" y="997595"/>
                  </a:lnTo>
                  <a:lnTo>
                    <a:pt x="382419" y="1014386"/>
                  </a:lnTo>
                  <a:lnTo>
                    <a:pt x="427784" y="1027734"/>
                  </a:lnTo>
                  <a:lnTo>
                    <a:pt x="474661" y="1037473"/>
                  </a:lnTo>
                  <a:lnTo>
                    <a:pt x="522877" y="1043438"/>
                  </a:lnTo>
                  <a:lnTo>
                    <a:pt x="572262" y="1045463"/>
                  </a:lnTo>
                  <a:lnTo>
                    <a:pt x="621646" y="1043438"/>
                  </a:lnTo>
                  <a:lnTo>
                    <a:pt x="669862" y="1037473"/>
                  </a:lnTo>
                  <a:lnTo>
                    <a:pt x="716739" y="1027734"/>
                  </a:lnTo>
                  <a:lnTo>
                    <a:pt x="762104" y="1014386"/>
                  </a:lnTo>
                  <a:lnTo>
                    <a:pt x="805787" y="997595"/>
                  </a:lnTo>
                  <a:lnTo>
                    <a:pt x="847615" y="977527"/>
                  </a:lnTo>
                  <a:lnTo>
                    <a:pt x="887417" y="954348"/>
                  </a:lnTo>
                  <a:lnTo>
                    <a:pt x="925021" y="928222"/>
                  </a:lnTo>
                  <a:lnTo>
                    <a:pt x="960256" y="899316"/>
                  </a:lnTo>
                  <a:lnTo>
                    <a:pt x="992950" y="867795"/>
                  </a:lnTo>
                  <a:lnTo>
                    <a:pt x="1022931" y="833825"/>
                  </a:lnTo>
                  <a:lnTo>
                    <a:pt x="1050027" y="797572"/>
                  </a:lnTo>
                  <a:lnTo>
                    <a:pt x="1074068" y="759200"/>
                  </a:lnTo>
                  <a:lnTo>
                    <a:pt x="1094881" y="718877"/>
                  </a:lnTo>
                  <a:lnTo>
                    <a:pt x="1112294" y="676767"/>
                  </a:lnTo>
                  <a:lnTo>
                    <a:pt x="1126137" y="633037"/>
                  </a:lnTo>
                  <a:lnTo>
                    <a:pt x="1136237" y="587851"/>
                  </a:lnTo>
                  <a:lnTo>
                    <a:pt x="1142423" y="541375"/>
                  </a:lnTo>
                  <a:lnTo>
                    <a:pt x="1144524" y="493775"/>
                  </a:lnTo>
                  <a:lnTo>
                    <a:pt x="1142036" y="442022"/>
                  </a:lnTo>
                  <a:lnTo>
                    <a:pt x="1134723" y="391615"/>
                  </a:lnTo>
                  <a:lnTo>
                    <a:pt x="1122807" y="342769"/>
                  </a:lnTo>
                  <a:lnTo>
                    <a:pt x="1106508" y="295698"/>
                  </a:lnTo>
                  <a:lnTo>
                    <a:pt x="1086051" y="250617"/>
                  </a:lnTo>
                  <a:lnTo>
                    <a:pt x="1061656" y="207740"/>
                  </a:lnTo>
                  <a:lnTo>
                    <a:pt x="1033547" y="167281"/>
                  </a:lnTo>
                  <a:lnTo>
                    <a:pt x="1001945" y="129455"/>
                  </a:lnTo>
                  <a:lnTo>
                    <a:pt x="967073" y="94476"/>
                  </a:lnTo>
                  <a:lnTo>
                    <a:pt x="929153" y="62558"/>
                  </a:lnTo>
                  <a:lnTo>
                    <a:pt x="888407" y="33915"/>
                  </a:lnTo>
                  <a:lnTo>
                    <a:pt x="843279" y="7874"/>
                  </a:lnTo>
                  <a:lnTo>
                    <a:pt x="834389" y="31114"/>
                  </a:lnTo>
                  <a:lnTo>
                    <a:pt x="827404" y="43561"/>
                  </a:lnTo>
                  <a:lnTo>
                    <a:pt x="869822" y="68452"/>
                  </a:lnTo>
                  <a:lnTo>
                    <a:pt x="910770" y="97987"/>
                  </a:lnTo>
                  <a:lnTo>
                    <a:pt x="948545" y="131096"/>
                  </a:lnTo>
                  <a:lnTo>
                    <a:pt x="982881" y="167523"/>
                  </a:lnTo>
                  <a:lnTo>
                    <a:pt x="1013509" y="207011"/>
                  </a:lnTo>
                  <a:lnTo>
                    <a:pt x="1040161" y="249300"/>
                  </a:lnTo>
                  <a:lnTo>
                    <a:pt x="1062569" y="294136"/>
                  </a:lnTo>
                  <a:lnTo>
                    <a:pt x="1080464" y="341258"/>
                  </a:lnTo>
                  <a:lnTo>
                    <a:pt x="1093578" y="390411"/>
                  </a:lnTo>
                  <a:lnTo>
                    <a:pt x="1101643" y="441336"/>
                  </a:lnTo>
                  <a:lnTo>
                    <a:pt x="1104391" y="493775"/>
                  </a:lnTo>
                  <a:lnTo>
                    <a:pt x="1102217" y="540472"/>
                  </a:lnTo>
                  <a:lnTo>
                    <a:pt x="1095818" y="585995"/>
                  </a:lnTo>
                  <a:lnTo>
                    <a:pt x="1085383" y="630162"/>
                  </a:lnTo>
                  <a:lnTo>
                    <a:pt x="1071099" y="672794"/>
                  </a:lnTo>
                  <a:lnTo>
                    <a:pt x="1053155" y="713708"/>
                  </a:lnTo>
                  <a:lnTo>
                    <a:pt x="1031738" y="752724"/>
                  </a:lnTo>
                  <a:lnTo>
                    <a:pt x="1007037" y="789660"/>
                  </a:lnTo>
                  <a:lnTo>
                    <a:pt x="979238" y="824334"/>
                  </a:lnTo>
                  <a:lnTo>
                    <a:pt x="948531" y="856567"/>
                  </a:lnTo>
                  <a:lnTo>
                    <a:pt x="915102" y="886176"/>
                  </a:lnTo>
                  <a:lnTo>
                    <a:pt x="879141" y="912980"/>
                  </a:lnTo>
                  <a:lnTo>
                    <a:pt x="840834" y="936799"/>
                  </a:lnTo>
                  <a:lnTo>
                    <a:pt x="800369" y="957450"/>
                  </a:lnTo>
                  <a:lnTo>
                    <a:pt x="757935" y="974753"/>
                  </a:lnTo>
                  <a:lnTo>
                    <a:pt x="713720" y="988526"/>
                  </a:lnTo>
                  <a:lnTo>
                    <a:pt x="667910" y="998588"/>
                  </a:lnTo>
                  <a:lnTo>
                    <a:pt x="620695" y="1004758"/>
                  </a:lnTo>
                  <a:lnTo>
                    <a:pt x="572262" y="1006855"/>
                  </a:lnTo>
                  <a:lnTo>
                    <a:pt x="523828" y="1004758"/>
                  </a:lnTo>
                  <a:lnTo>
                    <a:pt x="476613" y="998588"/>
                  </a:lnTo>
                  <a:lnTo>
                    <a:pt x="430803" y="988526"/>
                  </a:lnTo>
                  <a:lnTo>
                    <a:pt x="386588" y="974753"/>
                  </a:lnTo>
                  <a:lnTo>
                    <a:pt x="344154" y="957450"/>
                  </a:lnTo>
                  <a:lnTo>
                    <a:pt x="303689" y="936799"/>
                  </a:lnTo>
                  <a:lnTo>
                    <a:pt x="265382" y="912980"/>
                  </a:lnTo>
                  <a:lnTo>
                    <a:pt x="229421" y="886176"/>
                  </a:lnTo>
                  <a:lnTo>
                    <a:pt x="195992" y="856567"/>
                  </a:lnTo>
                  <a:lnTo>
                    <a:pt x="165285" y="824334"/>
                  </a:lnTo>
                  <a:lnTo>
                    <a:pt x="137486" y="789660"/>
                  </a:lnTo>
                  <a:lnTo>
                    <a:pt x="112785" y="752724"/>
                  </a:lnTo>
                  <a:lnTo>
                    <a:pt x="91368" y="713708"/>
                  </a:lnTo>
                  <a:lnTo>
                    <a:pt x="73424" y="672794"/>
                  </a:lnTo>
                  <a:lnTo>
                    <a:pt x="59140" y="630162"/>
                  </a:lnTo>
                  <a:lnTo>
                    <a:pt x="48705" y="585995"/>
                  </a:lnTo>
                  <a:lnTo>
                    <a:pt x="42306" y="540472"/>
                  </a:lnTo>
                  <a:lnTo>
                    <a:pt x="40131" y="493775"/>
                  </a:lnTo>
                  <a:lnTo>
                    <a:pt x="42442" y="445633"/>
                  </a:lnTo>
                  <a:lnTo>
                    <a:pt x="49235" y="398748"/>
                  </a:lnTo>
                  <a:lnTo>
                    <a:pt x="60307" y="353317"/>
                  </a:lnTo>
                  <a:lnTo>
                    <a:pt x="75452" y="309541"/>
                  </a:lnTo>
                  <a:lnTo>
                    <a:pt x="94465" y="267616"/>
                  </a:lnTo>
                  <a:lnTo>
                    <a:pt x="117141" y="227742"/>
                  </a:lnTo>
                  <a:lnTo>
                    <a:pt x="143276" y="190117"/>
                  </a:lnTo>
                  <a:lnTo>
                    <a:pt x="172663" y="154939"/>
                  </a:lnTo>
                  <a:lnTo>
                    <a:pt x="205099" y="122408"/>
                  </a:lnTo>
                  <a:lnTo>
                    <a:pt x="240377" y="92720"/>
                  </a:lnTo>
                  <a:lnTo>
                    <a:pt x="278293" y="66075"/>
                  </a:lnTo>
                  <a:lnTo>
                    <a:pt x="318643" y="42671"/>
                  </a:lnTo>
                  <a:lnTo>
                    <a:pt x="332231" y="36321"/>
                  </a:lnTo>
                  <a:lnTo>
                    <a:pt x="329310" y="31114"/>
                  </a:lnTo>
                  <a:lnTo>
                    <a:pt x="324389" y="19129"/>
                  </a:lnTo>
                  <a:lnTo>
                    <a:pt x="320039" y="6857"/>
                  </a:lnTo>
                  <a:lnTo>
                    <a:pt x="31826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b="1" spc="-20" dirty="0">
                <a:latin typeface="幼圆"/>
                <a:cs typeface="幼圆"/>
              </a:rPr>
              <a:t>壹</a:t>
            </a:r>
            <a:endParaRPr sz="4800" dirty="0">
              <a:latin typeface="幼圆"/>
              <a:cs typeface="幼圆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856223" y="2715005"/>
            <a:ext cx="3592577" cy="397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0100"/>
              </a:lnSpc>
              <a:spcBef>
                <a:spcPts val="100"/>
              </a:spcBef>
            </a:pPr>
            <a:r>
              <a:rPr lang="zh-CN" altLang="en-US" sz="2400" dirty="0">
                <a:latin typeface="幼圆"/>
                <a:cs typeface="幼圆"/>
              </a:rPr>
              <a:t>明确工数期末考的特点</a:t>
            </a:r>
            <a:endParaRPr sz="2400" dirty="0">
              <a:latin typeface="幼圆"/>
              <a:cs typeface="幼圆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685800"/>
            <a:ext cx="13970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1800" dirty="0">
                <a:latin typeface="幼圆"/>
                <a:cs typeface="幼圆"/>
              </a:rPr>
              <a:t>相关公式</a:t>
            </a:r>
            <a:endParaRPr sz="1800" dirty="0">
              <a:latin typeface="幼圆"/>
              <a:cs typeface="幼圆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904C075-9380-6360-4B4E-D828C9D324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7400" y="1447800"/>
            <a:ext cx="7077127" cy="155734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76EF581-3429-DD8F-27CC-3DD604C753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9100" y="3733800"/>
            <a:ext cx="7862945" cy="1414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6066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905000" y="3185846"/>
            <a:ext cx="3936365" cy="6905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zh-CN" altLang="en-US" sz="4400" dirty="0">
                <a:latin typeface="幼圆"/>
                <a:cs typeface="幼圆"/>
              </a:rPr>
              <a:t>证明题</a:t>
            </a:r>
            <a:endParaRPr sz="4400" dirty="0">
              <a:latin typeface="幼圆"/>
              <a:cs typeface="幼圆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371338" y="2219705"/>
            <a:ext cx="1386205" cy="723900"/>
          </a:xfrm>
          <a:custGeom>
            <a:avLst/>
            <a:gdLst/>
            <a:ahLst/>
            <a:cxnLst/>
            <a:rect l="l" t="t" r="r" b="b"/>
            <a:pathLst>
              <a:path w="1386204" h="723900">
                <a:moveTo>
                  <a:pt x="0" y="315468"/>
                </a:moveTo>
                <a:lnTo>
                  <a:pt x="1385823" y="315468"/>
                </a:lnTo>
              </a:path>
              <a:path w="1386204" h="723900">
                <a:moveTo>
                  <a:pt x="304800" y="0"/>
                </a:moveTo>
                <a:lnTo>
                  <a:pt x="304800" y="723773"/>
                </a:lnTo>
              </a:path>
            </a:pathLst>
          </a:custGeom>
          <a:ln w="28575">
            <a:solidFill>
              <a:srgbClr val="AAA3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400538" y="4505705"/>
            <a:ext cx="1386205" cy="723900"/>
          </a:xfrm>
          <a:custGeom>
            <a:avLst/>
            <a:gdLst/>
            <a:ahLst/>
            <a:cxnLst/>
            <a:rect l="l" t="t" r="r" b="b"/>
            <a:pathLst>
              <a:path w="1386204" h="723900">
                <a:moveTo>
                  <a:pt x="0" y="457200"/>
                </a:moveTo>
                <a:lnTo>
                  <a:pt x="1385823" y="457200"/>
                </a:lnTo>
              </a:path>
              <a:path w="1386204" h="723900">
                <a:moveTo>
                  <a:pt x="1075943" y="0"/>
                </a:moveTo>
                <a:lnTo>
                  <a:pt x="1075943" y="723773"/>
                </a:lnTo>
              </a:path>
            </a:pathLst>
          </a:custGeom>
          <a:ln w="28575">
            <a:solidFill>
              <a:srgbClr val="AAA3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2174748" y="1870297"/>
            <a:ext cx="1144905" cy="1353185"/>
            <a:chOff x="2174748" y="1870297"/>
            <a:chExt cx="1144905" cy="1353185"/>
          </a:xfrm>
        </p:grpSpPr>
        <p:sp>
          <p:nvSpPr>
            <p:cNvPr id="6" name="object 6"/>
            <p:cNvSpPr/>
            <p:nvPr/>
          </p:nvSpPr>
          <p:spPr>
            <a:xfrm>
              <a:off x="2513685" y="1870303"/>
              <a:ext cx="560070" cy="349250"/>
            </a:xfrm>
            <a:custGeom>
              <a:avLst/>
              <a:gdLst/>
              <a:ahLst/>
              <a:cxnLst/>
              <a:rect l="l" t="t" r="r" b="b"/>
              <a:pathLst>
                <a:path w="560069" h="349250">
                  <a:moveTo>
                    <a:pt x="559498" y="5740"/>
                  </a:moveTo>
                  <a:lnTo>
                    <a:pt x="556221" y="0"/>
                  </a:lnTo>
                  <a:lnTo>
                    <a:pt x="544931" y="3937"/>
                  </a:lnTo>
                  <a:lnTo>
                    <a:pt x="523646" y="9550"/>
                  </a:lnTo>
                  <a:lnTo>
                    <a:pt x="485330" y="13258"/>
                  </a:lnTo>
                  <a:lnTo>
                    <a:pt x="433260" y="19824"/>
                  </a:lnTo>
                  <a:lnTo>
                    <a:pt x="380606" y="33616"/>
                  </a:lnTo>
                  <a:lnTo>
                    <a:pt x="340512" y="58953"/>
                  </a:lnTo>
                  <a:lnTo>
                    <a:pt x="317804" y="103708"/>
                  </a:lnTo>
                  <a:lnTo>
                    <a:pt x="305015" y="163309"/>
                  </a:lnTo>
                  <a:lnTo>
                    <a:pt x="296786" y="223494"/>
                  </a:lnTo>
                  <a:lnTo>
                    <a:pt x="287807" y="270027"/>
                  </a:lnTo>
                  <a:lnTo>
                    <a:pt x="255752" y="330327"/>
                  </a:lnTo>
                  <a:lnTo>
                    <a:pt x="249072" y="327177"/>
                  </a:lnTo>
                  <a:lnTo>
                    <a:pt x="247053" y="297637"/>
                  </a:lnTo>
                  <a:lnTo>
                    <a:pt x="250177" y="257454"/>
                  </a:lnTo>
                  <a:lnTo>
                    <a:pt x="249072" y="213956"/>
                  </a:lnTo>
                  <a:lnTo>
                    <a:pt x="234340" y="174396"/>
                  </a:lnTo>
                  <a:lnTo>
                    <a:pt x="166001" y="141960"/>
                  </a:lnTo>
                  <a:lnTo>
                    <a:pt x="118237" y="136982"/>
                  </a:lnTo>
                  <a:lnTo>
                    <a:pt x="68681" y="133489"/>
                  </a:lnTo>
                  <a:lnTo>
                    <a:pt x="22758" y="127025"/>
                  </a:lnTo>
                  <a:lnTo>
                    <a:pt x="4165" y="127393"/>
                  </a:lnTo>
                  <a:lnTo>
                    <a:pt x="0" y="130822"/>
                  </a:lnTo>
                  <a:lnTo>
                    <a:pt x="4191" y="139941"/>
                  </a:lnTo>
                  <a:lnTo>
                    <a:pt x="10693" y="157378"/>
                  </a:lnTo>
                  <a:lnTo>
                    <a:pt x="27711" y="232600"/>
                  </a:lnTo>
                  <a:lnTo>
                    <a:pt x="43726" y="275539"/>
                  </a:lnTo>
                  <a:lnTo>
                    <a:pt x="67589" y="306476"/>
                  </a:lnTo>
                  <a:lnTo>
                    <a:pt x="104940" y="320471"/>
                  </a:lnTo>
                  <a:lnTo>
                    <a:pt x="152946" y="324294"/>
                  </a:lnTo>
                  <a:lnTo>
                    <a:pt x="200977" y="324167"/>
                  </a:lnTo>
                  <a:lnTo>
                    <a:pt x="238404" y="326288"/>
                  </a:lnTo>
                  <a:lnTo>
                    <a:pt x="254495" y="332701"/>
                  </a:lnTo>
                  <a:lnTo>
                    <a:pt x="251358" y="338607"/>
                  </a:lnTo>
                  <a:lnTo>
                    <a:pt x="254850" y="332854"/>
                  </a:lnTo>
                  <a:lnTo>
                    <a:pt x="295808" y="349148"/>
                  </a:lnTo>
                  <a:lnTo>
                    <a:pt x="256247" y="330555"/>
                  </a:lnTo>
                  <a:lnTo>
                    <a:pt x="285013" y="283235"/>
                  </a:lnTo>
                  <a:lnTo>
                    <a:pt x="319659" y="285115"/>
                  </a:lnTo>
                  <a:lnTo>
                    <a:pt x="365747" y="294944"/>
                  </a:lnTo>
                  <a:lnTo>
                    <a:pt x="416458" y="299935"/>
                  </a:lnTo>
                  <a:lnTo>
                    <a:pt x="464972" y="287299"/>
                  </a:lnTo>
                  <a:lnTo>
                    <a:pt x="508723" y="224231"/>
                  </a:lnTo>
                  <a:lnTo>
                    <a:pt x="521970" y="177596"/>
                  </a:lnTo>
                  <a:lnTo>
                    <a:pt x="543534" y="75717"/>
                  </a:lnTo>
                  <a:lnTo>
                    <a:pt x="556793" y="29108"/>
                  </a:lnTo>
                  <a:lnTo>
                    <a:pt x="559498" y="5740"/>
                  </a:lnTo>
                  <a:close/>
                </a:path>
              </a:pathLst>
            </a:custGeom>
            <a:solidFill>
              <a:srgbClr val="1C1C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174748" y="2177796"/>
              <a:ext cx="1144905" cy="1045844"/>
            </a:xfrm>
            <a:custGeom>
              <a:avLst/>
              <a:gdLst/>
              <a:ahLst/>
              <a:cxnLst/>
              <a:rect l="l" t="t" r="r" b="b"/>
              <a:pathLst>
                <a:path w="1144904" h="1045844">
                  <a:moveTo>
                    <a:pt x="318262" y="0"/>
                  </a:moveTo>
                  <a:lnTo>
                    <a:pt x="256116" y="33915"/>
                  </a:lnTo>
                  <a:lnTo>
                    <a:pt x="215370" y="62558"/>
                  </a:lnTo>
                  <a:lnTo>
                    <a:pt x="177450" y="94476"/>
                  </a:lnTo>
                  <a:lnTo>
                    <a:pt x="142578" y="129455"/>
                  </a:lnTo>
                  <a:lnTo>
                    <a:pt x="110976" y="167281"/>
                  </a:lnTo>
                  <a:lnTo>
                    <a:pt x="82867" y="207740"/>
                  </a:lnTo>
                  <a:lnTo>
                    <a:pt x="58472" y="250617"/>
                  </a:lnTo>
                  <a:lnTo>
                    <a:pt x="38015" y="295698"/>
                  </a:lnTo>
                  <a:lnTo>
                    <a:pt x="21717" y="342769"/>
                  </a:lnTo>
                  <a:lnTo>
                    <a:pt x="9800" y="391615"/>
                  </a:lnTo>
                  <a:lnTo>
                    <a:pt x="2487" y="442022"/>
                  </a:lnTo>
                  <a:lnTo>
                    <a:pt x="0" y="493775"/>
                  </a:lnTo>
                  <a:lnTo>
                    <a:pt x="2100" y="541375"/>
                  </a:lnTo>
                  <a:lnTo>
                    <a:pt x="8286" y="587851"/>
                  </a:lnTo>
                  <a:lnTo>
                    <a:pt x="18386" y="633037"/>
                  </a:lnTo>
                  <a:lnTo>
                    <a:pt x="32229" y="676767"/>
                  </a:lnTo>
                  <a:lnTo>
                    <a:pt x="49642" y="718877"/>
                  </a:lnTo>
                  <a:lnTo>
                    <a:pt x="70455" y="759200"/>
                  </a:lnTo>
                  <a:lnTo>
                    <a:pt x="94496" y="797572"/>
                  </a:lnTo>
                  <a:lnTo>
                    <a:pt x="121592" y="833825"/>
                  </a:lnTo>
                  <a:lnTo>
                    <a:pt x="151573" y="867795"/>
                  </a:lnTo>
                  <a:lnTo>
                    <a:pt x="184267" y="899316"/>
                  </a:lnTo>
                  <a:lnTo>
                    <a:pt x="219502" y="928222"/>
                  </a:lnTo>
                  <a:lnTo>
                    <a:pt x="257106" y="954348"/>
                  </a:lnTo>
                  <a:lnTo>
                    <a:pt x="296908" y="977527"/>
                  </a:lnTo>
                  <a:lnTo>
                    <a:pt x="338736" y="997595"/>
                  </a:lnTo>
                  <a:lnTo>
                    <a:pt x="382419" y="1014386"/>
                  </a:lnTo>
                  <a:lnTo>
                    <a:pt x="427784" y="1027734"/>
                  </a:lnTo>
                  <a:lnTo>
                    <a:pt x="474661" y="1037473"/>
                  </a:lnTo>
                  <a:lnTo>
                    <a:pt x="522877" y="1043438"/>
                  </a:lnTo>
                  <a:lnTo>
                    <a:pt x="572262" y="1045463"/>
                  </a:lnTo>
                  <a:lnTo>
                    <a:pt x="621646" y="1043438"/>
                  </a:lnTo>
                  <a:lnTo>
                    <a:pt x="669862" y="1037473"/>
                  </a:lnTo>
                  <a:lnTo>
                    <a:pt x="716739" y="1027734"/>
                  </a:lnTo>
                  <a:lnTo>
                    <a:pt x="762104" y="1014386"/>
                  </a:lnTo>
                  <a:lnTo>
                    <a:pt x="805787" y="997595"/>
                  </a:lnTo>
                  <a:lnTo>
                    <a:pt x="847615" y="977527"/>
                  </a:lnTo>
                  <a:lnTo>
                    <a:pt x="887417" y="954348"/>
                  </a:lnTo>
                  <a:lnTo>
                    <a:pt x="925021" y="928222"/>
                  </a:lnTo>
                  <a:lnTo>
                    <a:pt x="960256" y="899316"/>
                  </a:lnTo>
                  <a:lnTo>
                    <a:pt x="992950" y="867795"/>
                  </a:lnTo>
                  <a:lnTo>
                    <a:pt x="1022931" y="833825"/>
                  </a:lnTo>
                  <a:lnTo>
                    <a:pt x="1050027" y="797572"/>
                  </a:lnTo>
                  <a:lnTo>
                    <a:pt x="1074068" y="759200"/>
                  </a:lnTo>
                  <a:lnTo>
                    <a:pt x="1094881" y="718877"/>
                  </a:lnTo>
                  <a:lnTo>
                    <a:pt x="1112294" y="676767"/>
                  </a:lnTo>
                  <a:lnTo>
                    <a:pt x="1126137" y="633037"/>
                  </a:lnTo>
                  <a:lnTo>
                    <a:pt x="1136237" y="587851"/>
                  </a:lnTo>
                  <a:lnTo>
                    <a:pt x="1142423" y="541375"/>
                  </a:lnTo>
                  <a:lnTo>
                    <a:pt x="1144524" y="493775"/>
                  </a:lnTo>
                  <a:lnTo>
                    <a:pt x="1142036" y="442022"/>
                  </a:lnTo>
                  <a:lnTo>
                    <a:pt x="1134723" y="391615"/>
                  </a:lnTo>
                  <a:lnTo>
                    <a:pt x="1122807" y="342769"/>
                  </a:lnTo>
                  <a:lnTo>
                    <a:pt x="1106508" y="295698"/>
                  </a:lnTo>
                  <a:lnTo>
                    <a:pt x="1086051" y="250617"/>
                  </a:lnTo>
                  <a:lnTo>
                    <a:pt x="1061656" y="207740"/>
                  </a:lnTo>
                  <a:lnTo>
                    <a:pt x="1033547" y="167281"/>
                  </a:lnTo>
                  <a:lnTo>
                    <a:pt x="1001945" y="129455"/>
                  </a:lnTo>
                  <a:lnTo>
                    <a:pt x="967073" y="94476"/>
                  </a:lnTo>
                  <a:lnTo>
                    <a:pt x="929153" y="62558"/>
                  </a:lnTo>
                  <a:lnTo>
                    <a:pt x="888407" y="33915"/>
                  </a:lnTo>
                  <a:lnTo>
                    <a:pt x="843279" y="7874"/>
                  </a:lnTo>
                  <a:lnTo>
                    <a:pt x="834389" y="31114"/>
                  </a:lnTo>
                  <a:lnTo>
                    <a:pt x="827404" y="43561"/>
                  </a:lnTo>
                  <a:lnTo>
                    <a:pt x="869822" y="68452"/>
                  </a:lnTo>
                  <a:lnTo>
                    <a:pt x="910770" y="97987"/>
                  </a:lnTo>
                  <a:lnTo>
                    <a:pt x="948545" y="131096"/>
                  </a:lnTo>
                  <a:lnTo>
                    <a:pt x="982881" y="167523"/>
                  </a:lnTo>
                  <a:lnTo>
                    <a:pt x="1013509" y="207011"/>
                  </a:lnTo>
                  <a:lnTo>
                    <a:pt x="1040161" y="249300"/>
                  </a:lnTo>
                  <a:lnTo>
                    <a:pt x="1062569" y="294136"/>
                  </a:lnTo>
                  <a:lnTo>
                    <a:pt x="1080464" y="341258"/>
                  </a:lnTo>
                  <a:lnTo>
                    <a:pt x="1093578" y="390411"/>
                  </a:lnTo>
                  <a:lnTo>
                    <a:pt x="1101643" y="441336"/>
                  </a:lnTo>
                  <a:lnTo>
                    <a:pt x="1104391" y="493775"/>
                  </a:lnTo>
                  <a:lnTo>
                    <a:pt x="1102217" y="540472"/>
                  </a:lnTo>
                  <a:lnTo>
                    <a:pt x="1095818" y="585995"/>
                  </a:lnTo>
                  <a:lnTo>
                    <a:pt x="1085383" y="630162"/>
                  </a:lnTo>
                  <a:lnTo>
                    <a:pt x="1071099" y="672794"/>
                  </a:lnTo>
                  <a:lnTo>
                    <a:pt x="1053155" y="713708"/>
                  </a:lnTo>
                  <a:lnTo>
                    <a:pt x="1031738" y="752724"/>
                  </a:lnTo>
                  <a:lnTo>
                    <a:pt x="1007037" y="789660"/>
                  </a:lnTo>
                  <a:lnTo>
                    <a:pt x="979238" y="824334"/>
                  </a:lnTo>
                  <a:lnTo>
                    <a:pt x="948531" y="856567"/>
                  </a:lnTo>
                  <a:lnTo>
                    <a:pt x="915102" y="886176"/>
                  </a:lnTo>
                  <a:lnTo>
                    <a:pt x="879141" y="912980"/>
                  </a:lnTo>
                  <a:lnTo>
                    <a:pt x="840834" y="936799"/>
                  </a:lnTo>
                  <a:lnTo>
                    <a:pt x="800369" y="957450"/>
                  </a:lnTo>
                  <a:lnTo>
                    <a:pt x="757935" y="974753"/>
                  </a:lnTo>
                  <a:lnTo>
                    <a:pt x="713720" y="988526"/>
                  </a:lnTo>
                  <a:lnTo>
                    <a:pt x="667910" y="998588"/>
                  </a:lnTo>
                  <a:lnTo>
                    <a:pt x="620695" y="1004758"/>
                  </a:lnTo>
                  <a:lnTo>
                    <a:pt x="572262" y="1006855"/>
                  </a:lnTo>
                  <a:lnTo>
                    <a:pt x="523828" y="1004758"/>
                  </a:lnTo>
                  <a:lnTo>
                    <a:pt x="476613" y="998588"/>
                  </a:lnTo>
                  <a:lnTo>
                    <a:pt x="430803" y="988526"/>
                  </a:lnTo>
                  <a:lnTo>
                    <a:pt x="386588" y="974753"/>
                  </a:lnTo>
                  <a:lnTo>
                    <a:pt x="344154" y="957450"/>
                  </a:lnTo>
                  <a:lnTo>
                    <a:pt x="303689" y="936799"/>
                  </a:lnTo>
                  <a:lnTo>
                    <a:pt x="265382" y="912980"/>
                  </a:lnTo>
                  <a:lnTo>
                    <a:pt x="229421" y="886176"/>
                  </a:lnTo>
                  <a:lnTo>
                    <a:pt x="195992" y="856567"/>
                  </a:lnTo>
                  <a:lnTo>
                    <a:pt x="165285" y="824334"/>
                  </a:lnTo>
                  <a:lnTo>
                    <a:pt x="137486" y="789660"/>
                  </a:lnTo>
                  <a:lnTo>
                    <a:pt x="112785" y="752724"/>
                  </a:lnTo>
                  <a:lnTo>
                    <a:pt x="91368" y="713708"/>
                  </a:lnTo>
                  <a:lnTo>
                    <a:pt x="73424" y="672794"/>
                  </a:lnTo>
                  <a:lnTo>
                    <a:pt x="59140" y="630162"/>
                  </a:lnTo>
                  <a:lnTo>
                    <a:pt x="48705" y="585995"/>
                  </a:lnTo>
                  <a:lnTo>
                    <a:pt x="42306" y="540472"/>
                  </a:lnTo>
                  <a:lnTo>
                    <a:pt x="40131" y="493775"/>
                  </a:lnTo>
                  <a:lnTo>
                    <a:pt x="42442" y="445633"/>
                  </a:lnTo>
                  <a:lnTo>
                    <a:pt x="49235" y="398748"/>
                  </a:lnTo>
                  <a:lnTo>
                    <a:pt x="60307" y="353317"/>
                  </a:lnTo>
                  <a:lnTo>
                    <a:pt x="75452" y="309541"/>
                  </a:lnTo>
                  <a:lnTo>
                    <a:pt x="94465" y="267616"/>
                  </a:lnTo>
                  <a:lnTo>
                    <a:pt x="117141" y="227742"/>
                  </a:lnTo>
                  <a:lnTo>
                    <a:pt x="143276" y="190117"/>
                  </a:lnTo>
                  <a:lnTo>
                    <a:pt x="172663" y="154939"/>
                  </a:lnTo>
                  <a:lnTo>
                    <a:pt x="205099" y="122408"/>
                  </a:lnTo>
                  <a:lnTo>
                    <a:pt x="240377" y="92720"/>
                  </a:lnTo>
                  <a:lnTo>
                    <a:pt x="278293" y="66075"/>
                  </a:lnTo>
                  <a:lnTo>
                    <a:pt x="318643" y="42671"/>
                  </a:lnTo>
                  <a:lnTo>
                    <a:pt x="332231" y="36321"/>
                  </a:lnTo>
                  <a:lnTo>
                    <a:pt x="329310" y="31114"/>
                  </a:lnTo>
                  <a:lnTo>
                    <a:pt x="324389" y="19129"/>
                  </a:lnTo>
                  <a:lnTo>
                    <a:pt x="320039" y="6857"/>
                  </a:lnTo>
                  <a:lnTo>
                    <a:pt x="31826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2402204" y="2252548"/>
            <a:ext cx="63563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z="4800" dirty="0"/>
              <a:t>4</a:t>
            </a:r>
            <a:endParaRPr sz="4800" dirty="0">
              <a:latin typeface="幼圆"/>
              <a:cs typeface="幼圆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E313451B-B13B-4BAF-B879-90A175C116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5800" y="2902710"/>
            <a:ext cx="7725421" cy="1693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7228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685800"/>
            <a:ext cx="139700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1800" dirty="0">
                <a:latin typeface="幼圆"/>
                <a:cs typeface="幼圆"/>
              </a:rPr>
              <a:t>函数性态研究</a:t>
            </a:r>
            <a:endParaRPr sz="1800" dirty="0">
              <a:latin typeface="幼圆"/>
              <a:cs typeface="幼圆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35E1C7A-6F56-0902-2D42-1D649915E6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524000"/>
            <a:ext cx="5935366" cy="8382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9C11078-6054-A580-BEC7-C14012D20FE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1379"/>
          <a:stretch/>
        </p:blipFill>
        <p:spPr>
          <a:xfrm>
            <a:off x="457199" y="2514600"/>
            <a:ext cx="5805629" cy="25908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5E81778F-8958-39C6-0BC9-FCAC37EEB2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5659" y="2667000"/>
            <a:ext cx="5910941" cy="9144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8B918D42-A8DA-7AF9-F0B7-E309B6E231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53200" y="4495800"/>
            <a:ext cx="5508262" cy="12954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CA742F53-2F84-8AF4-EA10-0FEEFC89F23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1207"/>
          <a:stretch/>
        </p:blipFill>
        <p:spPr>
          <a:xfrm>
            <a:off x="457199" y="5105400"/>
            <a:ext cx="5805629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153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685800"/>
            <a:ext cx="139700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1800" dirty="0">
                <a:latin typeface="幼圆"/>
                <a:cs typeface="幼圆"/>
              </a:rPr>
              <a:t>证明一致连续</a:t>
            </a:r>
            <a:endParaRPr sz="1800" dirty="0">
              <a:latin typeface="幼圆"/>
              <a:cs typeface="幼圆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9F9D95F-4A00-44A7-1351-7ED637147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676400"/>
            <a:ext cx="7587929" cy="9144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B7B8087-03FD-E716-EB68-4AE3C830D2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4600" y="2571750"/>
            <a:ext cx="3503127" cy="428625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03D4174-E15A-8292-BD00-E17288C161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5115" y="3124200"/>
            <a:ext cx="5954486" cy="825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729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905000" y="3185846"/>
            <a:ext cx="3936365" cy="6905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zh-CN" altLang="en-US" sz="4400" dirty="0">
                <a:latin typeface="幼圆"/>
                <a:cs typeface="幼圆"/>
              </a:rPr>
              <a:t>应用题</a:t>
            </a:r>
            <a:endParaRPr sz="4400" dirty="0">
              <a:latin typeface="幼圆"/>
              <a:cs typeface="幼圆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371338" y="2219705"/>
            <a:ext cx="1386205" cy="723900"/>
          </a:xfrm>
          <a:custGeom>
            <a:avLst/>
            <a:gdLst/>
            <a:ahLst/>
            <a:cxnLst/>
            <a:rect l="l" t="t" r="r" b="b"/>
            <a:pathLst>
              <a:path w="1386204" h="723900">
                <a:moveTo>
                  <a:pt x="0" y="315468"/>
                </a:moveTo>
                <a:lnTo>
                  <a:pt x="1385823" y="315468"/>
                </a:lnTo>
              </a:path>
              <a:path w="1386204" h="723900">
                <a:moveTo>
                  <a:pt x="304800" y="0"/>
                </a:moveTo>
                <a:lnTo>
                  <a:pt x="304800" y="723773"/>
                </a:lnTo>
              </a:path>
            </a:pathLst>
          </a:custGeom>
          <a:ln w="28575">
            <a:solidFill>
              <a:srgbClr val="AAA3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400538" y="4505705"/>
            <a:ext cx="1386205" cy="723900"/>
          </a:xfrm>
          <a:custGeom>
            <a:avLst/>
            <a:gdLst/>
            <a:ahLst/>
            <a:cxnLst/>
            <a:rect l="l" t="t" r="r" b="b"/>
            <a:pathLst>
              <a:path w="1386204" h="723900">
                <a:moveTo>
                  <a:pt x="0" y="457200"/>
                </a:moveTo>
                <a:lnTo>
                  <a:pt x="1385823" y="457200"/>
                </a:lnTo>
              </a:path>
              <a:path w="1386204" h="723900">
                <a:moveTo>
                  <a:pt x="1075943" y="0"/>
                </a:moveTo>
                <a:lnTo>
                  <a:pt x="1075943" y="723773"/>
                </a:lnTo>
              </a:path>
            </a:pathLst>
          </a:custGeom>
          <a:ln w="28575">
            <a:solidFill>
              <a:srgbClr val="AAA3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2174748" y="1870297"/>
            <a:ext cx="1144905" cy="1353185"/>
            <a:chOff x="2174748" y="1870297"/>
            <a:chExt cx="1144905" cy="1353185"/>
          </a:xfrm>
        </p:grpSpPr>
        <p:sp>
          <p:nvSpPr>
            <p:cNvPr id="6" name="object 6"/>
            <p:cNvSpPr/>
            <p:nvPr/>
          </p:nvSpPr>
          <p:spPr>
            <a:xfrm>
              <a:off x="2513685" y="1870303"/>
              <a:ext cx="560070" cy="349250"/>
            </a:xfrm>
            <a:custGeom>
              <a:avLst/>
              <a:gdLst/>
              <a:ahLst/>
              <a:cxnLst/>
              <a:rect l="l" t="t" r="r" b="b"/>
              <a:pathLst>
                <a:path w="560069" h="349250">
                  <a:moveTo>
                    <a:pt x="559498" y="5740"/>
                  </a:moveTo>
                  <a:lnTo>
                    <a:pt x="556221" y="0"/>
                  </a:lnTo>
                  <a:lnTo>
                    <a:pt x="544931" y="3937"/>
                  </a:lnTo>
                  <a:lnTo>
                    <a:pt x="523646" y="9550"/>
                  </a:lnTo>
                  <a:lnTo>
                    <a:pt x="485330" y="13258"/>
                  </a:lnTo>
                  <a:lnTo>
                    <a:pt x="433260" y="19824"/>
                  </a:lnTo>
                  <a:lnTo>
                    <a:pt x="380606" y="33616"/>
                  </a:lnTo>
                  <a:lnTo>
                    <a:pt x="340512" y="58953"/>
                  </a:lnTo>
                  <a:lnTo>
                    <a:pt x="317804" y="103708"/>
                  </a:lnTo>
                  <a:lnTo>
                    <a:pt x="305015" y="163309"/>
                  </a:lnTo>
                  <a:lnTo>
                    <a:pt x="296786" y="223494"/>
                  </a:lnTo>
                  <a:lnTo>
                    <a:pt x="287807" y="270027"/>
                  </a:lnTo>
                  <a:lnTo>
                    <a:pt x="255752" y="330327"/>
                  </a:lnTo>
                  <a:lnTo>
                    <a:pt x="249072" y="327177"/>
                  </a:lnTo>
                  <a:lnTo>
                    <a:pt x="247053" y="297637"/>
                  </a:lnTo>
                  <a:lnTo>
                    <a:pt x="250177" y="257454"/>
                  </a:lnTo>
                  <a:lnTo>
                    <a:pt x="249072" y="213956"/>
                  </a:lnTo>
                  <a:lnTo>
                    <a:pt x="234340" y="174396"/>
                  </a:lnTo>
                  <a:lnTo>
                    <a:pt x="166001" y="141960"/>
                  </a:lnTo>
                  <a:lnTo>
                    <a:pt x="118237" y="136982"/>
                  </a:lnTo>
                  <a:lnTo>
                    <a:pt x="68681" y="133489"/>
                  </a:lnTo>
                  <a:lnTo>
                    <a:pt x="22758" y="127025"/>
                  </a:lnTo>
                  <a:lnTo>
                    <a:pt x="4165" y="127393"/>
                  </a:lnTo>
                  <a:lnTo>
                    <a:pt x="0" y="130822"/>
                  </a:lnTo>
                  <a:lnTo>
                    <a:pt x="4191" y="139941"/>
                  </a:lnTo>
                  <a:lnTo>
                    <a:pt x="10693" y="157378"/>
                  </a:lnTo>
                  <a:lnTo>
                    <a:pt x="27711" y="232600"/>
                  </a:lnTo>
                  <a:lnTo>
                    <a:pt x="43726" y="275539"/>
                  </a:lnTo>
                  <a:lnTo>
                    <a:pt x="67589" y="306476"/>
                  </a:lnTo>
                  <a:lnTo>
                    <a:pt x="104940" y="320471"/>
                  </a:lnTo>
                  <a:lnTo>
                    <a:pt x="152946" y="324294"/>
                  </a:lnTo>
                  <a:lnTo>
                    <a:pt x="200977" y="324167"/>
                  </a:lnTo>
                  <a:lnTo>
                    <a:pt x="238404" y="326288"/>
                  </a:lnTo>
                  <a:lnTo>
                    <a:pt x="254495" y="332701"/>
                  </a:lnTo>
                  <a:lnTo>
                    <a:pt x="251358" y="338607"/>
                  </a:lnTo>
                  <a:lnTo>
                    <a:pt x="254850" y="332854"/>
                  </a:lnTo>
                  <a:lnTo>
                    <a:pt x="295808" y="349148"/>
                  </a:lnTo>
                  <a:lnTo>
                    <a:pt x="256247" y="330555"/>
                  </a:lnTo>
                  <a:lnTo>
                    <a:pt x="285013" y="283235"/>
                  </a:lnTo>
                  <a:lnTo>
                    <a:pt x="319659" y="285115"/>
                  </a:lnTo>
                  <a:lnTo>
                    <a:pt x="365747" y="294944"/>
                  </a:lnTo>
                  <a:lnTo>
                    <a:pt x="416458" y="299935"/>
                  </a:lnTo>
                  <a:lnTo>
                    <a:pt x="464972" y="287299"/>
                  </a:lnTo>
                  <a:lnTo>
                    <a:pt x="508723" y="224231"/>
                  </a:lnTo>
                  <a:lnTo>
                    <a:pt x="521970" y="177596"/>
                  </a:lnTo>
                  <a:lnTo>
                    <a:pt x="543534" y="75717"/>
                  </a:lnTo>
                  <a:lnTo>
                    <a:pt x="556793" y="29108"/>
                  </a:lnTo>
                  <a:lnTo>
                    <a:pt x="559498" y="5740"/>
                  </a:lnTo>
                  <a:close/>
                </a:path>
              </a:pathLst>
            </a:custGeom>
            <a:solidFill>
              <a:srgbClr val="1C1C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174748" y="2177796"/>
              <a:ext cx="1144905" cy="1045844"/>
            </a:xfrm>
            <a:custGeom>
              <a:avLst/>
              <a:gdLst/>
              <a:ahLst/>
              <a:cxnLst/>
              <a:rect l="l" t="t" r="r" b="b"/>
              <a:pathLst>
                <a:path w="1144904" h="1045844">
                  <a:moveTo>
                    <a:pt x="318262" y="0"/>
                  </a:moveTo>
                  <a:lnTo>
                    <a:pt x="256116" y="33915"/>
                  </a:lnTo>
                  <a:lnTo>
                    <a:pt x="215370" y="62558"/>
                  </a:lnTo>
                  <a:lnTo>
                    <a:pt x="177450" y="94476"/>
                  </a:lnTo>
                  <a:lnTo>
                    <a:pt x="142578" y="129455"/>
                  </a:lnTo>
                  <a:lnTo>
                    <a:pt x="110976" y="167281"/>
                  </a:lnTo>
                  <a:lnTo>
                    <a:pt x="82867" y="207740"/>
                  </a:lnTo>
                  <a:lnTo>
                    <a:pt x="58472" y="250617"/>
                  </a:lnTo>
                  <a:lnTo>
                    <a:pt x="38015" y="295698"/>
                  </a:lnTo>
                  <a:lnTo>
                    <a:pt x="21717" y="342769"/>
                  </a:lnTo>
                  <a:lnTo>
                    <a:pt x="9800" y="391615"/>
                  </a:lnTo>
                  <a:lnTo>
                    <a:pt x="2487" y="442022"/>
                  </a:lnTo>
                  <a:lnTo>
                    <a:pt x="0" y="493775"/>
                  </a:lnTo>
                  <a:lnTo>
                    <a:pt x="2100" y="541375"/>
                  </a:lnTo>
                  <a:lnTo>
                    <a:pt x="8286" y="587851"/>
                  </a:lnTo>
                  <a:lnTo>
                    <a:pt x="18386" y="633037"/>
                  </a:lnTo>
                  <a:lnTo>
                    <a:pt x="32229" y="676767"/>
                  </a:lnTo>
                  <a:lnTo>
                    <a:pt x="49642" y="718877"/>
                  </a:lnTo>
                  <a:lnTo>
                    <a:pt x="70455" y="759200"/>
                  </a:lnTo>
                  <a:lnTo>
                    <a:pt x="94496" y="797572"/>
                  </a:lnTo>
                  <a:lnTo>
                    <a:pt x="121592" y="833825"/>
                  </a:lnTo>
                  <a:lnTo>
                    <a:pt x="151573" y="867795"/>
                  </a:lnTo>
                  <a:lnTo>
                    <a:pt x="184267" y="899316"/>
                  </a:lnTo>
                  <a:lnTo>
                    <a:pt x="219502" y="928222"/>
                  </a:lnTo>
                  <a:lnTo>
                    <a:pt x="257106" y="954348"/>
                  </a:lnTo>
                  <a:lnTo>
                    <a:pt x="296908" y="977527"/>
                  </a:lnTo>
                  <a:lnTo>
                    <a:pt x="338736" y="997595"/>
                  </a:lnTo>
                  <a:lnTo>
                    <a:pt x="382419" y="1014386"/>
                  </a:lnTo>
                  <a:lnTo>
                    <a:pt x="427784" y="1027734"/>
                  </a:lnTo>
                  <a:lnTo>
                    <a:pt x="474661" y="1037473"/>
                  </a:lnTo>
                  <a:lnTo>
                    <a:pt x="522877" y="1043438"/>
                  </a:lnTo>
                  <a:lnTo>
                    <a:pt x="572262" y="1045463"/>
                  </a:lnTo>
                  <a:lnTo>
                    <a:pt x="621646" y="1043438"/>
                  </a:lnTo>
                  <a:lnTo>
                    <a:pt x="669862" y="1037473"/>
                  </a:lnTo>
                  <a:lnTo>
                    <a:pt x="716739" y="1027734"/>
                  </a:lnTo>
                  <a:lnTo>
                    <a:pt x="762104" y="1014386"/>
                  </a:lnTo>
                  <a:lnTo>
                    <a:pt x="805787" y="997595"/>
                  </a:lnTo>
                  <a:lnTo>
                    <a:pt x="847615" y="977527"/>
                  </a:lnTo>
                  <a:lnTo>
                    <a:pt x="887417" y="954348"/>
                  </a:lnTo>
                  <a:lnTo>
                    <a:pt x="925021" y="928222"/>
                  </a:lnTo>
                  <a:lnTo>
                    <a:pt x="960256" y="899316"/>
                  </a:lnTo>
                  <a:lnTo>
                    <a:pt x="992950" y="867795"/>
                  </a:lnTo>
                  <a:lnTo>
                    <a:pt x="1022931" y="833825"/>
                  </a:lnTo>
                  <a:lnTo>
                    <a:pt x="1050027" y="797572"/>
                  </a:lnTo>
                  <a:lnTo>
                    <a:pt x="1074068" y="759200"/>
                  </a:lnTo>
                  <a:lnTo>
                    <a:pt x="1094881" y="718877"/>
                  </a:lnTo>
                  <a:lnTo>
                    <a:pt x="1112294" y="676767"/>
                  </a:lnTo>
                  <a:lnTo>
                    <a:pt x="1126137" y="633037"/>
                  </a:lnTo>
                  <a:lnTo>
                    <a:pt x="1136237" y="587851"/>
                  </a:lnTo>
                  <a:lnTo>
                    <a:pt x="1142423" y="541375"/>
                  </a:lnTo>
                  <a:lnTo>
                    <a:pt x="1144524" y="493775"/>
                  </a:lnTo>
                  <a:lnTo>
                    <a:pt x="1142036" y="442022"/>
                  </a:lnTo>
                  <a:lnTo>
                    <a:pt x="1134723" y="391615"/>
                  </a:lnTo>
                  <a:lnTo>
                    <a:pt x="1122807" y="342769"/>
                  </a:lnTo>
                  <a:lnTo>
                    <a:pt x="1106508" y="295698"/>
                  </a:lnTo>
                  <a:lnTo>
                    <a:pt x="1086051" y="250617"/>
                  </a:lnTo>
                  <a:lnTo>
                    <a:pt x="1061656" y="207740"/>
                  </a:lnTo>
                  <a:lnTo>
                    <a:pt x="1033547" y="167281"/>
                  </a:lnTo>
                  <a:lnTo>
                    <a:pt x="1001945" y="129455"/>
                  </a:lnTo>
                  <a:lnTo>
                    <a:pt x="967073" y="94476"/>
                  </a:lnTo>
                  <a:lnTo>
                    <a:pt x="929153" y="62558"/>
                  </a:lnTo>
                  <a:lnTo>
                    <a:pt x="888407" y="33915"/>
                  </a:lnTo>
                  <a:lnTo>
                    <a:pt x="843279" y="7874"/>
                  </a:lnTo>
                  <a:lnTo>
                    <a:pt x="834389" y="31114"/>
                  </a:lnTo>
                  <a:lnTo>
                    <a:pt x="827404" y="43561"/>
                  </a:lnTo>
                  <a:lnTo>
                    <a:pt x="869822" y="68452"/>
                  </a:lnTo>
                  <a:lnTo>
                    <a:pt x="910770" y="97987"/>
                  </a:lnTo>
                  <a:lnTo>
                    <a:pt x="948545" y="131096"/>
                  </a:lnTo>
                  <a:lnTo>
                    <a:pt x="982881" y="167523"/>
                  </a:lnTo>
                  <a:lnTo>
                    <a:pt x="1013509" y="207011"/>
                  </a:lnTo>
                  <a:lnTo>
                    <a:pt x="1040161" y="249300"/>
                  </a:lnTo>
                  <a:lnTo>
                    <a:pt x="1062569" y="294136"/>
                  </a:lnTo>
                  <a:lnTo>
                    <a:pt x="1080464" y="341258"/>
                  </a:lnTo>
                  <a:lnTo>
                    <a:pt x="1093578" y="390411"/>
                  </a:lnTo>
                  <a:lnTo>
                    <a:pt x="1101643" y="441336"/>
                  </a:lnTo>
                  <a:lnTo>
                    <a:pt x="1104391" y="493775"/>
                  </a:lnTo>
                  <a:lnTo>
                    <a:pt x="1102217" y="540472"/>
                  </a:lnTo>
                  <a:lnTo>
                    <a:pt x="1095818" y="585995"/>
                  </a:lnTo>
                  <a:lnTo>
                    <a:pt x="1085383" y="630162"/>
                  </a:lnTo>
                  <a:lnTo>
                    <a:pt x="1071099" y="672794"/>
                  </a:lnTo>
                  <a:lnTo>
                    <a:pt x="1053155" y="713708"/>
                  </a:lnTo>
                  <a:lnTo>
                    <a:pt x="1031738" y="752724"/>
                  </a:lnTo>
                  <a:lnTo>
                    <a:pt x="1007037" y="789660"/>
                  </a:lnTo>
                  <a:lnTo>
                    <a:pt x="979238" y="824334"/>
                  </a:lnTo>
                  <a:lnTo>
                    <a:pt x="948531" y="856567"/>
                  </a:lnTo>
                  <a:lnTo>
                    <a:pt x="915102" y="886176"/>
                  </a:lnTo>
                  <a:lnTo>
                    <a:pt x="879141" y="912980"/>
                  </a:lnTo>
                  <a:lnTo>
                    <a:pt x="840834" y="936799"/>
                  </a:lnTo>
                  <a:lnTo>
                    <a:pt x="800369" y="957450"/>
                  </a:lnTo>
                  <a:lnTo>
                    <a:pt x="757935" y="974753"/>
                  </a:lnTo>
                  <a:lnTo>
                    <a:pt x="713720" y="988526"/>
                  </a:lnTo>
                  <a:lnTo>
                    <a:pt x="667910" y="998588"/>
                  </a:lnTo>
                  <a:lnTo>
                    <a:pt x="620695" y="1004758"/>
                  </a:lnTo>
                  <a:lnTo>
                    <a:pt x="572262" y="1006855"/>
                  </a:lnTo>
                  <a:lnTo>
                    <a:pt x="523828" y="1004758"/>
                  </a:lnTo>
                  <a:lnTo>
                    <a:pt x="476613" y="998588"/>
                  </a:lnTo>
                  <a:lnTo>
                    <a:pt x="430803" y="988526"/>
                  </a:lnTo>
                  <a:lnTo>
                    <a:pt x="386588" y="974753"/>
                  </a:lnTo>
                  <a:lnTo>
                    <a:pt x="344154" y="957450"/>
                  </a:lnTo>
                  <a:lnTo>
                    <a:pt x="303689" y="936799"/>
                  </a:lnTo>
                  <a:lnTo>
                    <a:pt x="265382" y="912980"/>
                  </a:lnTo>
                  <a:lnTo>
                    <a:pt x="229421" y="886176"/>
                  </a:lnTo>
                  <a:lnTo>
                    <a:pt x="195992" y="856567"/>
                  </a:lnTo>
                  <a:lnTo>
                    <a:pt x="165285" y="824334"/>
                  </a:lnTo>
                  <a:lnTo>
                    <a:pt x="137486" y="789660"/>
                  </a:lnTo>
                  <a:lnTo>
                    <a:pt x="112785" y="752724"/>
                  </a:lnTo>
                  <a:lnTo>
                    <a:pt x="91368" y="713708"/>
                  </a:lnTo>
                  <a:lnTo>
                    <a:pt x="73424" y="672794"/>
                  </a:lnTo>
                  <a:lnTo>
                    <a:pt x="59140" y="630162"/>
                  </a:lnTo>
                  <a:lnTo>
                    <a:pt x="48705" y="585995"/>
                  </a:lnTo>
                  <a:lnTo>
                    <a:pt x="42306" y="540472"/>
                  </a:lnTo>
                  <a:lnTo>
                    <a:pt x="40131" y="493775"/>
                  </a:lnTo>
                  <a:lnTo>
                    <a:pt x="42442" y="445633"/>
                  </a:lnTo>
                  <a:lnTo>
                    <a:pt x="49235" y="398748"/>
                  </a:lnTo>
                  <a:lnTo>
                    <a:pt x="60307" y="353317"/>
                  </a:lnTo>
                  <a:lnTo>
                    <a:pt x="75452" y="309541"/>
                  </a:lnTo>
                  <a:lnTo>
                    <a:pt x="94465" y="267616"/>
                  </a:lnTo>
                  <a:lnTo>
                    <a:pt x="117141" y="227742"/>
                  </a:lnTo>
                  <a:lnTo>
                    <a:pt x="143276" y="190117"/>
                  </a:lnTo>
                  <a:lnTo>
                    <a:pt x="172663" y="154939"/>
                  </a:lnTo>
                  <a:lnTo>
                    <a:pt x="205099" y="122408"/>
                  </a:lnTo>
                  <a:lnTo>
                    <a:pt x="240377" y="92720"/>
                  </a:lnTo>
                  <a:lnTo>
                    <a:pt x="278293" y="66075"/>
                  </a:lnTo>
                  <a:lnTo>
                    <a:pt x="318643" y="42671"/>
                  </a:lnTo>
                  <a:lnTo>
                    <a:pt x="332231" y="36321"/>
                  </a:lnTo>
                  <a:lnTo>
                    <a:pt x="329310" y="31114"/>
                  </a:lnTo>
                  <a:lnTo>
                    <a:pt x="324389" y="19129"/>
                  </a:lnTo>
                  <a:lnTo>
                    <a:pt x="320039" y="6857"/>
                  </a:lnTo>
                  <a:lnTo>
                    <a:pt x="31826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2402204" y="2252548"/>
            <a:ext cx="63563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z="4800" dirty="0">
                <a:latin typeface="幼圆"/>
                <a:cs typeface="幼圆"/>
              </a:rPr>
              <a:t>5</a:t>
            </a:r>
            <a:endParaRPr sz="4800" dirty="0">
              <a:latin typeface="幼圆"/>
              <a:cs typeface="幼圆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6963F5E9-C937-C820-78A4-4556EA3DB8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5800" y="3124200"/>
            <a:ext cx="7383427" cy="1285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7612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685800"/>
            <a:ext cx="13970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1800" dirty="0">
                <a:latin typeface="幼圆"/>
                <a:cs typeface="幼圆"/>
              </a:rPr>
              <a:t>应用题</a:t>
            </a:r>
            <a:endParaRPr sz="1800" dirty="0">
              <a:latin typeface="幼圆"/>
              <a:cs typeface="幼圆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3F32151-2F1F-3A27-8B04-477DC5FA9B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6601" y="1611599"/>
            <a:ext cx="8077200" cy="82680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2B32154-AF30-A598-649A-15DF02C9BC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7600" y="2438400"/>
            <a:ext cx="7153648" cy="65722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7837AC6-2A6A-0AB8-AF00-2366387F89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52961" y="3095626"/>
            <a:ext cx="7188287" cy="2252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114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685800"/>
            <a:ext cx="13970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1800" dirty="0">
                <a:latin typeface="幼圆"/>
                <a:cs typeface="幼圆"/>
              </a:rPr>
              <a:t>应用题</a:t>
            </a:r>
            <a:endParaRPr sz="1800" dirty="0">
              <a:latin typeface="幼圆"/>
              <a:cs typeface="幼圆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C2966BB-C220-1EE9-C805-C7FC5E404B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3600" y="1371600"/>
            <a:ext cx="5844995" cy="7620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3C35620-1412-D77C-46A5-D763F431F7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8400" y="2097315"/>
            <a:ext cx="5337142" cy="2876557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6FCF5ABE-617F-33A6-7525-3D7F9E7D8409}"/>
              </a:ext>
            </a:extLst>
          </p:cNvPr>
          <p:cNvSpPr txBox="1"/>
          <p:nvPr/>
        </p:nvSpPr>
        <p:spPr>
          <a:xfrm>
            <a:off x="1710870" y="5496840"/>
            <a:ext cx="90333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solidFill>
                  <a:srgbClr val="0D0B2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列关系式</a:t>
            </a:r>
            <a:r>
              <a:rPr lang="en-US" altLang="zh-CN" b="0" i="0" dirty="0">
                <a:solidFill>
                  <a:srgbClr val="0D0B2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b="0" i="0" dirty="0">
                <a:solidFill>
                  <a:srgbClr val="0D0B2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求导</a:t>
            </a:r>
            <a:r>
              <a:rPr lang="en-US" altLang="zh-CN" b="0" i="0" dirty="0">
                <a:solidFill>
                  <a:srgbClr val="0D0B2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b="0" i="0" dirty="0">
                <a:solidFill>
                  <a:srgbClr val="0D0B2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求极值点</a:t>
            </a:r>
            <a:r>
              <a:rPr lang="en-US" altLang="zh-CN" b="0" i="0" dirty="0">
                <a:solidFill>
                  <a:srgbClr val="0D0B2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-“</a:t>
            </a:r>
            <a:r>
              <a:rPr lang="zh-CN" altLang="en-US" b="0" i="0" dirty="0">
                <a:solidFill>
                  <a:srgbClr val="0D0B2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又 根 据 实 际 意 义 ， 所 求 的 最 值 存 在 ”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3561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7445" y="3272993"/>
            <a:ext cx="3936365" cy="6905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zh-CN" altLang="en-US" sz="4400" spc="-25" dirty="0">
                <a:solidFill>
                  <a:srgbClr val="0D0D0D"/>
                </a:solidFill>
                <a:latin typeface="幼圆"/>
                <a:cs typeface="幼圆"/>
              </a:rPr>
              <a:t>存在的试卷结构</a:t>
            </a:r>
            <a:endParaRPr sz="4400" dirty="0">
              <a:latin typeface="幼圆"/>
              <a:cs typeface="幼圆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371338" y="2219705"/>
            <a:ext cx="1386205" cy="723900"/>
          </a:xfrm>
          <a:custGeom>
            <a:avLst/>
            <a:gdLst/>
            <a:ahLst/>
            <a:cxnLst/>
            <a:rect l="l" t="t" r="r" b="b"/>
            <a:pathLst>
              <a:path w="1386204" h="723900">
                <a:moveTo>
                  <a:pt x="0" y="315468"/>
                </a:moveTo>
                <a:lnTo>
                  <a:pt x="1385823" y="315468"/>
                </a:lnTo>
              </a:path>
              <a:path w="1386204" h="723900">
                <a:moveTo>
                  <a:pt x="304800" y="0"/>
                </a:moveTo>
                <a:lnTo>
                  <a:pt x="304800" y="723773"/>
                </a:lnTo>
              </a:path>
            </a:pathLst>
          </a:custGeom>
          <a:ln w="28575">
            <a:solidFill>
              <a:srgbClr val="AAA3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400538" y="4505705"/>
            <a:ext cx="1386205" cy="723900"/>
          </a:xfrm>
          <a:custGeom>
            <a:avLst/>
            <a:gdLst/>
            <a:ahLst/>
            <a:cxnLst/>
            <a:rect l="l" t="t" r="r" b="b"/>
            <a:pathLst>
              <a:path w="1386204" h="723900">
                <a:moveTo>
                  <a:pt x="0" y="457200"/>
                </a:moveTo>
                <a:lnTo>
                  <a:pt x="1385823" y="457200"/>
                </a:lnTo>
              </a:path>
              <a:path w="1386204" h="723900">
                <a:moveTo>
                  <a:pt x="1075943" y="0"/>
                </a:moveTo>
                <a:lnTo>
                  <a:pt x="1075943" y="723773"/>
                </a:lnTo>
              </a:path>
            </a:pathLst>
          </a:custGeom>
          <a:ln w="28575">
            <a:solidFill>
              <a:srgbClr val="AAA3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2174748" y="1870297"/>
            <a:ext cx="1144905" cy="1353185"/>
            <a:chOff x="2174748" y="1870297"/>
            <a:chExt cx="1144905" cy="1353185"/>
          </a:xfrm>
        </p:grpSpPr>
        <p:sp>
          <p:nvSpPr>
            <p:cNvPr id="6" name="object 6"/>
            <p:cNvSpPr/>
            <p:nvPr/>
          </p:nvSpPr>
          <p:spPr>
            <a:xfrm>
              <a:off x="2513685" y="1870303"/>
              <a:ext cx="560070" cy="349250"/>
            </a:xfrm>
            <a:custGeom>
              <a:avLst/>
              <a:gdLst/>
              <a:ahLst/>
              <a:cxnLst/>
              <a:rect l="l" t="t" r="r" b="b"/>
              <a:pathLst>
                <a:path w="560069" h="349250">
                  <a:moveTo>
                    <a:pt x="559498" y="5740"/>
                  </a:moveTo>
                  <a:lnTo>
                    <a:pt x="556221" y="0"/>
                  </a:lnTo>
                  <a:lnTo>
                    <a:pt x="544931" y="3937"/>
                  </a:lnTo>
                  <a:lnTo>
                    <a:pt x="523646" y="9550"/>
                  </a:lnTo>
                  <a:lnTo>
                    <a:pt x="485330" y="13258"/>
                  </a:lnTo>
                  <a:lnTo>
                    <a:pt x="433260" y="19824"/>
                  </a:lnTo>
                  <a:lnTo>
                    <a:pt x="380606" y="33616"/>
                  </a:lnTo>
                  <a:lnTo>
                    <a:pt x="340512" y="58953"/>
                  </a:lnTo>
                  <a:lnTo>
                    <a:pt x="317804" y="103708"/>
                  </a:lnTo>
                  <a:lnTo>
                    <a:pt x="305015" y="163309"/>
                  </a:lnTo>
                  <a:lnTo>
                    <a:pt x="296786" y="223494"/>
                  </a:lnTo>
                  <a:lnTo>
                    <a:pt x="287807" y="270027"/>
                  </a:lnTo>
                  <a:lnTo>
                    <a:pt x="255752" y="330327"/>
                  </a:lnTo>
                  <a:lnTo>
                    <a:pt x="249072" y="327177"/>
                  </a:lnTo>
                  <a:lnTo>
                    <a:pt x="247053" y="297637"/>
                  </a:lnTo>
                  <a:lnTo>
                    <a:pt x="250177" y="257454"/>
                  </a:lnTo>
                  <a:lnTo>
                    <a:pt x="249072" y="213956"/>
                  </a:lnTo>
                  <a:lnTo>
                    <a:pt x="234340" y="174396"/>
                  </a:lnTo>
                  <a:lnTo>
                    <a:pt x="166001" y="141960"/>
                  </a:lnTo>
                  <a:lnTo>
                    <a:pt x="118237" y="136982"/>
                  </a:lnTo>
                  <a:lnTo>
                    <a:pt x="68681" y="133489"/>
                  </a:lnTo>
                  <a:lnTo>
                    <a:pt x="22758" y="127025"/>
                  </a:lnTo>
                  <a:lnTo>
                    <a:pt x="4165" y="127393"/>
                  </a:lnTo>
                  <a:lnTo>
                    <a:pt x="0" y="130822"/>
                  </a:lnTo>
                  <a:lnTo>
                    <a:pt x="4191" y="139941"/>
                  </a:lnTo>
                  <a:lnTo>
                    <a:pt x="10693" y="157378"/>
                  </a:lnTo>
                  <a:lnTo>
                    <a:pt x="27711" y="232600"/>
                  </a:lnTo>
                  <a:lnTo>
                    <a:pt x="43726" y="275539"/>
                  </a:lnTo>
                  <a:lnTo>
                    <a:pt x="67589" y="306476"/>
                  </a:lnTo>
                  <a:lnTo>
                    <a:pt x="104940" y="320471"/>
                  </a:lnTo>
                  <a:lnTo>
                    <a:pt x="152946" y="324294"/>
                  </a:lnTo>
                  <a:lnTo>
                    <a:pt x="200977" y="324167"/>
                  </a:lnTo>
                  <a:lnTo>
                    <a:pt x="238404" y="326288"/>
                  </a:lnTo>
                  <a:lnTo>
                    <a:pt x="254495" y="332701"/>
                  </a:lnTo>
                  <a:lnTo>
                    <a:pt x="251358" y="338607"/>
                  </a:lnTo>
                  <a:lnTo>
                    <a:pt x="254850" y="332854"/>
                  </a:lnTo>
                  <a:lnTo>
                    <a:pt x="295808" y="349148"/>
                  </a:lnTo>
                  <a:lnTo>
                    <a:pt x="256247" y="330555"/>
                  </a:lnTo>
                  <a:lnTo>
                    <a:pt x="285013" y="283235"/>
                  </a:lnTo>
                  <a:lnTo>
                    <a:pt x="319659" y="285115"/>
                  </a:lnTo>
                  <a:lnTo>
                    <a:pt x="365747" y="294944"/>
                  </a:lnTo>
                  <a:lnTo>
                    <a:pt x="416458" y="299935"/>
                  </a:lnTo>
                  <a:lnTo>
                    <a:pt x="464972" y="287299"/>
                  </a:lnTo>
                  <a:lnTo>
                    <a:pt x="508723" y="224231"/>
                  </a:lnTo>
                  <a:lnTo>
                    <a:pt x="521970" y="177596"/>
                  </a:lnTo>
                  <a:lnTo>
                    <a:pt x="543534" y="75717"/>
                  </a:lnTo>
                  <a:lnTo>
                    <a:pt x="556793" y="29108"/>
                  </a:lnTo>
                  <a:lnTo>
                    <a:pt x="559498" y="5740"/>
                  </a:lnTo>
                  <a:close/>
                </a:path>
              </a:pathLst>
            </a:custGeom>
            <a:solidFill>
              <a:srgbClr val="1C1C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174748" y="2177796"/>
              <a:ext cx="1144905" cy="1045844"/>
            </a:xfrm>
            <a:custGeom>
              <a:avLst/>
              <a:gdLst/>
              <a:ahLst/>
              <a:cxnLst/>
              <a:rect l="l" t="t" r="r" b="b"/>
              <a:pathLst>
                <a:path w="1144904" h="1045844">
                  <a:moveTo>
                    <a:pt x="318262" y="0"/>
                  </a:moveTo>
                  <a:lnTo>
                    <a:pt x="256116" y="33915"/>
                  </a:lnTo>
                  <a:lnTo>
                    <a:pt x="215370" y="62558"/>
                  </a:lnTo>
                  <a:lnTo>
                    <a:pt x="177450" y="94476"/>
                  </a:lnTo>
                  <a:lnTo>
                    <a:pt x="142578" y="129455"/>
                  </a:lnTo>
                  <a:lnTo>
                    <a:pt x="110976" y="167281"/>
                  </a:lnTo>
                  <a:lnTo>
                    <a:pt x="82867" y="207740"/>
                  </a:lnTo>
                  <a:lnTo>
                    <a:pt x="58472" y="250617"/>
                  </a:lnTo>
                  <a:lnTo>
                    <a:pt x="38015" y="295698"/>
                  </a:lnTo>
                  <a:lnTo>
                    <a:pt x="21717" y="342769"/>
                  </a:lnTo>
                  <a:lnTo>
                    <a:pt x="9800" y="391615"/>
                  </a:lnTo>
                  <a:lnTo>
                    <a:pt x="2487" y="442022"/>
                  </a:lnTo>
                  <a:lnTo>
                    <a:pt x="0" y="493775"/>
                  </a:lnTo>
                  <a:lnTo>
                    <a:pt x="2100" y="541375"/>
                  </a:lnTo>
                  <a:lnTo>
                    <a:pt x="8286" y="587851"/>
                  </a:lnTo>
                  <a:lnTo>
                    <a:pt x="18386" y="633037"/>
                  </a:lnTo>
                  <a:lnTo>
                    <a:pt x="32229" y="676767"/>
                  </a:lnTo>
                  <a:lnTo>
                    <a:pt x="49642" y="718877"/>
                  </a:lnTo>
                  <a:lnTo>
                    <a:pt x="70455" y="759200"/>
                  </a:lnTo>
                  <a:lnTo>
                    <a:pt x="94496" y="797572"/>
                  </a:lnTo>
                  <a:lnTo>
                    <a:pt x="121592" y="833825"/>
                  </a:lnTo>
                  <a:lnTo>
                    <a:pt x="151573" y="867795"/>
                  </a:lnTo>
                  <a:lnTo>
                    <a:pt x="184267" y="899316"/>
                  </a:lnTo>
                  <a:lnTo>
                    <a:pt x="219502" y="928222"/>
                  </a:lnTo>
                  <a:lnTo>
                    <a:pt x="257106" y="954348"/>
                  </a:lnTo>
                  <a:lnTo>
                    <a:pt x="296908" y="977527"/>
                  </a:lnTo>
                  <a:lnTo>
                    <a:pt x="338736" y="997595"/>
                  </a:lnTo>
                  <a:lnTo>
                    <a:pt x="382419" y="1014386"/>
                  </a:lnTo>
                  <a:lnTo>
                    <a:pt x="427784" y="1027734"/>
                  </a:lnTo>
                  <a:lnTo>
                    <a:pt x="474661" y="1037473"/>
                  </a:lnTo>
                  <a:lnTo>
                    <a:pt x="522877" y="1043438"/>
                  </a:lnTo>
                  <a:lnTo>
                    <a:pt x="572262" y="1045463"/>
                  </a:lnTo>
                  <a:lnTo>
                    <a:pt x="621646" y="1043438"/>
                  </a:lnTo>
                  <a:lnTo>
                    <a:pt x="669862" y="1037473"/>
                  </a:lnTo>
                  <a:lnTo>
                    <a:pt x="716739" y="1027734"/>
                  </a:lnTo>
                  <a:lnTo>
                    <a:pt x="762104" y="1014386"/>
                  </a:lnTo>
                  <a:lnTo>
                    <a:pt x="805787" y="997595"/>
                  </a:lnTo>
                  <a:lnTo>
                    <a:pt x="847615" y="977527"/>
                  </a:lnTo>
                  <a:lnTo>
                    <a:pt x="887417" y="954348"/>
                  </a:lnTo>
                  <a:lnTo>
                    <a:pt x="925021" y="928222"/>
                  </a:lnTo>
                  <a:lnTo>
                    <a:pt x="960256" y="899316"/>
                  </a:lnTo>
                  <a:lnTo>
                    <a:pt x="992950" y="867795"/>
                  </a:lnTo>
                  <a:lnTo>
                    <a:pt x="1022931" y="833825"/>
                  </a:lnTo>
                  <a:lnTo>
                    <a:pt x="1050027" y="797572"/>
                  </a:lnTo>
                  <a:lnTo>
                    <a:pt x="1074068" y="759200"/>
                  </a:lnTo>
                  <a:lnTo>
                    <a:pt x="1094881" y="718877"/>
                  </a:lnTo>
                  <a:lnTo>
                    <a:pt x="1112294" y="676767"/>
                  </a:lnTo>
                  <a:lnTo>
                    <a:pt x="1126137" y="633037"/>
                  </a:lnTo>
                  <a:lnTo>
                    <a:pt x="1136237" y="587851"/>
                  </a:lnTo>
                  <a:lnTo>
                    <a:pt x="1142423" y="541375"/>
                  </a:lnTo>
                  <a:lnTo>
                    <a:pt x="1144524" y="493775"/>
                  </a:lnTo>
                  <a:lnTo>
                    <a:pt x="1142036" y="442022"/>
                  </a:lnTo>
                  <a:lnTo>
                    <a:pt x="1134723" y="391615"/>
                  </a:lnTo>
                  <a:lnTo>
                    <a:pt x="1122807" y="342769"/>
                  </a:lnTo>
                  <a:lnTo>
                    <a:pt x="1106508" y="295698"/>
                  </a:lnTo>
                  <a:lnTo>
                    <a:pt x="1086051" y="250617"/>
                  </a:lnTo>
                  <a:lnTo>
                    <a:pt x="1061656" y="207740"/>
                  </a:lnTo>
                  <a:lnTo>
                    <a:pt x="1033547" y="167281"/>
                  </a:lnTo>
                  <a:lnTo>
                    <a:pt x="1001945" y="129455"/>
                  </a:lnTo>
                  <a:lnTo>
                    <a:pt x="967073" y="94476"/>
                  </a:lnTo>
                  <a:lnTo>
                    <a:pt x="929153" y="62558"/>
                  </a:lnTo>
                  <a:lnTo>
                    <a:pt x="888407" y="33915"/>
                  </a:lnTo>
                  <a:lnTo>
                    <a:pt x="843279" y="7874"/>
                  </a:lnTo>
                  <a:lnTo>
                    <a:pt x="834389" y="31114"/>
                  </a:lnTo>
                  <a:lnTo>
                    <a:pt x="827404" y="43561"/>
                  </a:lnTo>
                  <a:lnTo>
                    <a:pt x="869822" y="68452"/>
                  </a:lnTo>
                  <a:lnTo>
                    <a:pt x="910770" y="97987"/>
                  </a:lnTo>
                  <a:lnTo>
                    <a:pt x="948545" y="131096"/>
                  </a:lnTo>
                  <a:lnTo>
                    <a:pt x="982881" y="167523"/>
                  </a:lnTo>
                  <a:lnTo>
                    <a:pt x="1013509" y="207011"/>
                  </a:lnTo>
                  <a:lnTo>
                    <a:pt x="1040161" y="249300"/>
                  </a:lnTo>
                  <a:lnTo>
                    <a:pt x="1062569" y="294136"/>
                  </a:lnTo>
                  <a:lnTo>
                    <a:pt x="1080464" y="341258"/>
                  </a:lnTo>
                  <a:lnTo>
                    <a:pt x="1093578" y="390411"/>
                  </a:lnTo>
                  <a:lnTo>
                    <a:pt x="1101643" y="441336"/>
                  </a:lnTo>
                  <a:lnTo>
                    <a:pt x="1104391" y="493775"/>
                  </a:lnTo>
                  <a:lnTo>
                    <a:pt x="1102217" y="540472"/>
                  </a:lnTo>
                  <a:lnTo>
                    <a:pt x="1095818" y="585995"/>
                  </a:lnTo>
                  <a:lnTo>
                    <a:pt x="1085383" y="630162"/>
                  </a:lnTo>
                  <a:lnTo>
                    <a:pt x="1071099" y="672794"/>
                  </a:lnTo>
                  <a:lnTo>
                    <a:pt x="1053155" y="713708"/>
                  </a:lnTo>
                  <a:lnTo>
                    <a:pt x="1031738" y="752724"/>
                  </a:lnTo>
                  <a:lnTo>
                    <a:pt x="1007037" y="789660"/>
                  </a:lnTo>
                  <a:lnTo>
                    <a:pt x="979238" y="824334"/>
                  </a:lnTo>
                  <a:lnTo>
                    <a:pt x="948531" y="856567"/>
                  </a:lnTo>
                  <a:lnTo>
                    <a:pt x="915102" y="886176"/>
                  </a:lnTo>
                  <a:lnTo>
                    <a:pt x="879141" y="912980"/>
                  </a:lnTo>
                  <a:lnTo>
                    <a:pt x="840834" y="936799"/>
                  </a:lnTo>
                  <a:lnTo>
                    <a:pt x="800369" y="957450"/>
                  </a:lnTo>
                  <a:lnTo>
                    <a:pt x="757935" y="974753"/>
                  </a:lnTo>
                  <a:lnTo>
                    <a:pt x="713720" y="988526"/>
                  </a:lnTo>
                  <a:lnTo>
                    <a:pt x="667910" y="998588"/>
                  </a:lnTo>
                  <a:lnTo>
                    <a:pt x="620695" y="1004758"/>
                  </a:lnTo>
                  <a:lnTo>
                    <a:pt x="572262" y="1006855"/>
                  </a:lnTo>
                  <a:lnTo>
                    <a:pt x="523828" y="1004758"/>
                  </a:lnTo>
                  <a:lnTo>
                    <a:pt x="476613" y="998588"/>
                  </a:lnTo>
                  <a:lnTo>
                    <a:pt x="430803" y="988526"/>
                  </a:lnTo>
                  <a:lnTo>
                    <a:pt x="386588" y="974753"/>
                  </a:lnTo>
                  <a:lnTo>
                    <a:pt x="344154" y="957450"/>
                  </a:lnTo>
                  <a:lnTo>
                    <a:pt x="303689" y="936799"/>
                  </a:lnTo>
                  <a:lnTo>
                    <a:pt x="265382" y="912980"/>
                  </a:lnTo>
                  <a:lnTo>
                    <a:pt x="229421" y="886176"/>
                  </a:lnTo>
                  <a:lnTo>
                    <a:pt x="195992" y="856567"/>
                  </a:lnTo>
                  <a:lnTo>
                    <a:pt x="165285" y="824334"/>
                  </a:lnTo>
                  <a:lnTo>
                    <a:pt x="137486" y="789660"/>
                  </a:lnTo>
                  <a:lnTo>
                    <a:pt x="112785" y="752724"/>
                  </a:lnTo>
                  <a:lnTo>
                    <a:pt x="91368" y="713708"/>
                  </a:lnTo>
                  <a:lnTo>
                    <a:pt x="73424" y="672794"/>
                  </a:lnTo>
                  <a:lnTo>
                    <a:pt x="59140" y="630162"/>
                  </a:lnTo>
                  <a:lnTo>
                    <a:pt x="48705" y="585995"/>
                  </a:lnTo>
                  <a:lnTo>
                    <a:pt x="42306" y="540472"/>
                  </a:lnTo>
                  <a:lnTo>
                    <a:pt x="40131" y="493775"/>
                  </a:lnTo>
                  <a:lnTo>
                    <a:pt x="42442" y="445633"/>
                  </a:lnTo>
                  <a:lnTo>
                    <a:pt x="49235" y="398748"/>
                  </a:lnTo>
                  <a:lnTo>
                    <a:pt x="60307" y="353317"/>
                  </a:lnTo>
                  <a:lnTo>
                    <a:pt x="75452" y="309541"/>
                  </a:lnTo>
                  <a:lnTo>
                    <a:pt x="94465" y="267616"/>
                  </a:lnTo>
                  <a:lnTo>
                    <a:pt x="117141" y="227742"/>
                  </a:lnTo>
                  <a:lnTo>
                    <a:pt x="143276" y="190117"/>
                  </a:lnTo>
                  <a:lnTo>
                    <a:pt x="172663" y="154939"/>
                  </a:lnTo>
                  <a:lnTo>
                    <a:pt x="205099" y="122408"/>
                  </a:lnTo>
                  <a:lnTo>
                    <a:pt x="240377" y="92720"/>
                  </a:lnTo>
                  <a:lnTo>
                    <a:pt x="278293" y="66075"/>
                  </a:lnTo>
                  <a:lnTo>
                    <a:pt x="318643" y="42671"/>
                  </a:lnTo>
                  <a:lnTo>
                    <a:pt x="332231" y="36321"/>
                  </a:lnTo>
                  <a:lnTo>
                    <a:pt x="329310" y="31114"/>
                  </a:lnTo>
                  <a:lnTo>
                    <a:pt x="324389" y="19129"/>
                  </a:lnTo>
                  <a:lnTo>
                    <a:pt x="320039" y="6857"/>
                  </a:lnTo>
                  <a:lnTo>
                    <a:pt x="31826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2402204" y="2252548"/>
            <a:ext cx="635635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4800" dirty="0">
                <a:latin typeface="幼圆"/>
                <a:cs typeface="幼圆"/>
              </a:rPr>
              <a:t>三</a:t>
            </a:r>
            <a:endParaRPr sz="4800" dirty="0">
              <a:latin typeface="幼圆"/>
              <a:cs typeface="幼圆"/>
            </a:endParaRPr>
          </a:p>
        </p:txBody>
      </p:sp>
    </p:spTree>
    <p:extLst>
      <p:ext uri="{BB962C8B-B14F-4D97-AF65-F5344CB8AC3E}">
        <p14:creationId xmlns:p14="http://schemas.microsoft.com/office/powerpoint/2010/main" val="393864896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685800"/>
            <a:ext cx="205740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1800" dirty="0">
                <a:latin typeface="幼圆"/>
                <a:cs typeface="幼圆"/>
              </a:rPr>
              <a:t>存在的试卷结构</a:t>
            </a:r>
            <a:endParaRPr sz="1800" dirty="0">
              <a:latin typeface="幼圆"/>
              <a:cs typeface="幼圆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C95D5BE-6743-6C9D-E6AC-6DAD37EBBF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0957" y="1371600"/>
            <a:ext cx="8772589" cy="4300569"/>
          </a:xfrm>
          <a:prstGeom prst="rect">
            <a:avLst/>
          </a:prstGeom>
        </p:spPr>
      </p:pic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0114022B-AB7F-7CBC-E12E-E6CAF0DE26F8}"/>
              </a:ext>
            </a:extLst>
          </p:cNvPr>
          <p:cNvCxnSpPr/>
          <p:nvPr/>
        </p:nvCxnSpPr>
        <p:spPr>
          <a:xfrm>
            <a:off x="3124200" y="4267200"/>
            <a:ext cx="1371600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464266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00200" y="3223640"/>
            <a:ext cx="3936365" cy="6905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zh-CN" altLang="en-US" sz="4400" dirty="0">
                <a:latin typeface="幼圆"/>
                <a:cs typeface="幼圆"/>
              </a:rPr>
              <a:t>备考建议</a:t>
            </a:r>
            <a:endParaRPr sz="4400" dirty="0">
              <a:latin typeface="幼圆"/>
              <a:cs typeface="幼圆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371338" y="2219705"/>
            <a:ext cx="1386205" cy="723900"/>
          </a:xfrm>
          <a:custGeom>
            <a:avLst/>
            <a:gdLst/>
            <a:ahLst/>
            <a:cxnLst/>
            <a:rect l="l" t="t" r="r" b="b"/>
            <a:pathLst>
              <a:path w="1386204" h="723900">
                <a:moveTo>
                  <a:pt x="0" y="315468"/>
                </a:moveTo>
                <a:lnTo>
                  <a:pt x="1385823" y="315468"/>
                </a:lnTo>
              </a:path>
              <a:path w="1386204" h="723900">
                <a:moveTo>
                  <a:pt x="304800" y="0"/>
                </a:moveTo>
                <a:lnTo>
                  <a:pt x="304800" y="723773"/>
                </a:lnTo>
              </a:path>
            </a:pathLst>
          </a:custGeom>
          <a:ln w="28575">
            <a:solidFill>
              <a:srgbClr val="AAA3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400538" y="4505705"/>
            <a:ext cx="1386205" cy="723900"/>
          </a:xfrm>
          <a:custGeom>
            <a:avLst/>
            <a:gdLst/>
            <a:ahLst/>
            <a:cxnLst/>
            <a:rect l="l" t="t" r="r" b="b"/>
            <a:pathLst>
              <a:path w="1386204" h="723900">
                <a:moveTo>
                  <a:pt x="0" y="457200"/>
                </a:moveTo>
                <a:lnTo>
                  <a:pt x="1385823" y="457200"/>
                </a:lnTo>
              </a:path>
              <a:path w="1386204" h="723900">
                <a:moveTo>
                  <a:pt x="1075943" y="0"/>
                </a:moveTo>
                <a:lnTo>
                  <a:pt x="1075943" y="723773"/>
                </a:lnTo>
              </a:path>
            </a:pathLst>
          </a:custGeom>
          <a:ln w="28575">
            <a:solidFill>
              <a:srgbClr val="AAA3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2174748" y="1870297"/>
            <a:ext cx="1144905" cy="1353185"/>
            <a:chOff x="2174748" y="1870297"/>
            <a:chExt cx="1144905" cy="1353185"/>
          </a:xfrm>
        </p:grpSpPr>
        <p:sp>
          <p:nvSpPr>
            <p:cNvPr id="6" name="object 6"/>
            <p:cNvSpPr/>
            <p:nvPr/>
          </p:nvSpPr>
          <p:spPr>
            <a:xfrm>
              <a:off x="2513685" y="1870303"/>
              <a:ext cx="560070" cy="349250"/>
            </a:xfrm>
            <a:custGeom>
              <a:avLst/>
              <a:gdLst/>
              <a:ahLst/>
              <a:cxnLst/>
              <a:rect l="l" t="t" r="r" b="b"/>
              <a:pathLst>
                <a:path w="560069" h="349250">
                  <a:moveTo>
                    <a:pt x="559498" y="5740"/>
                  </a:moveTo>
                  <a:lnTo>
                    <a:pt x="556221" y="0"/>
                  </a:lnTo>
                  <a:lnTo>
                    <a:pt x="544931" y="3937"/>
                  </a:lnTo>
                  <a:lnTo>
                    <a:pt x="523646" y="9550"/>
                  </a:lnTo>
                  <a:lnTo>
                    <a:pt x="485330" y="13258"/>
                  </a:lnTo>
                  <a:lnTo>
                    <a:pt x="433260" y="19824"/>
                  </a:lnTo>
                  <a:lnTo>
                    <a:pt x="380606" y="33616"/>
                  </a:lnTo>
                  <a:lnTo>
                    <a:pt x="340512" y="58953"/>
                  </a:lnTo>
                  <a:lnTo>
                    <a:pt x="317804" y="103708"/>
                  </a:lnTo>
                  <a:lnTo>
                    <a:pt x="305015" y="163309"/>
                  </a:lnTo>
                  <a:lnTo>
                    <a:pt x="296786" y="223494"/>
                  </a:lnTo>
                  <a:lnTo>
                    <a:pt x="287807" y="270027"/>
                  </a:lnTo>
                  <a:lnTo>
                    <a:pt x="255752" y="330327"/>
                  </a:lnTo>
                  <a:lnTo>
                    <a:pt x="249072" y="327177"/>
                  </a:lnTo>
                  <a:lnTo>
                    <a:pt x="247053" y="297637"/>
                  </a:lnTo>
                  <a:lnTo>
                    <a:pt x="250177" y="257454"/>
                  </a:lnTo>
                  <a:lnTo>
                    <a:pt x="249072" y="213956"/>
                  </a:lnTo>
                  <a:lnTo>
                    <a:pt x="234340" y="174396"/>
                  </a:lnTo>
                  <a:lnTo>
                    <a:pt x="166001" y="141960"/>
                  </a:lnTo>
                  <a:lnTo>
                    <a:pt x="118237" y="136982"/>
                  </a:lnTo>
                  <a:lnTo>
                    <a:pt x="68681" y="133489"/>
                  </a:lnTo>
                  <a:lnTo>
                    <a:pt x="22758" y="127025"/>
                  </a:lnTo>
                  <a:lnTo>
                    <a:pt x="4165" y="127393"/>
                  </a:lnTo>
                  <a:lnTo>
                    <a:pt x="0" y="130822"/>
                  </a:lnTo>
                  <a:lnTo>
                    <a:pt x="4191" y="139941"/>
                  </a:lnTo>
                  <a:lnTo>
                    <a:pt x="10693" y="157378"/>
                  </a:lnTo>
                  <a:lnTo>
                    <a:pt x="27711" y="232600"/>
                  </a:lnTo>
                  <a:lnTo>
                    <a:pt x="43726" y="275539"/>
                  </a:lnTo>
                  <a:lnTo>
                    <a:pt x="67589" y="306476"/>
                  </a:lnTo>
                  <a:lnTo>
                    <a:pt x="104940" y="320471"/>
                  </a:lnTo>
                  <a:lnTo>
                    <a:pt x="152946" y="324294"/>
                  </a:lnTo>
                  <a:lnTo>
                    <a:pt x="200977" y="324167"/>
                  </a:lnTo>
                  <a:lnTo>
                    <a:pt x="238404" y="326288"/>
                  </a:lnTo>
                  <a:lnTo>
                    <a:pt x="254495" y="332701"/>
                  </a:lnTo>
                  <a:lnTo>
                    <a:pt x="251358" y="338607"/>
                  </a:lnTo>
                  <a:lnTo>
                    <a:pt x="254850" y="332854"/>
                  </a:lnTo>
                  <a:lnTo>
                    <a:pt x="295808" y="349148"/>
                  </a:lnTo>
                  <a:lnTo>
                    <a:pt x="256247" y="330555"/>
                  </a:lnTo>
                  <a:lnTo>
                    <a:pt x="285013" y="283235"/>
                  </a:lnTo>
                  <a:lnTo>
                    <a:pt x="319659" y="285115"/>
                  </a:lnTo>
                  <a:lnTo>
                    <a:pt x="365747" y="294944"/>
                  </a:lnTo>
                  <a:lnTo>
                    <a:pt x="416458" y="299935"/>
                  </a:lnTo>
                  <a:lnTo>
                    <a:pt x="464972" y="287299"/>
                  </a:lnTo>
                  <a:lnTo>
                    <a:pt x="508723" y="224231"/>
                  </a:lnTo>
                  <a:lnTo>
                    <a:pt x="521970" y="177596"/>
                  </a:lnTo>
                  <a:lnTo>
                    <a:pt x="543534" y="75717"/>
                  </a:lnTo>
                  <a:lnTo>
                    <a:pt x="556793" y="29108"/>
                  </a:lnTo>
                  <a:lnTo>
                    <a:pt x="559498" y="5740"/>
                  </a:lnTo>
                  <a:close/>
                </a:path>
              </a:pathLst>
            </a:custGeom>
            <a:solidFill>
              <a:srgbClr val="1C1C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174748" y="2177796"/>
              <a:ext cx="1144905" cy="1045844"/>
            </a:xfrm>
            <a:custGeom>
              <a:avLst/>
              <a:gdLst/>
              <a:ahLst/>
              <a:cxnLst/>
              <a:rect l="l" t="t" r="r" b="b"/>
              <a:pathLst>
                <a:path w="1144904" h="1045844">
                  <a:moveTo>
                    <a:pt x="318262" y="0"/>
                  </a:moveTo>
                  <a:lnTo>
                    <a:pt x="256116" y="33915"/>
                  </a:lnTo>
                  <a:lnTo>
                    <a:pt x="215370" y="62558"/>
                  </a:lnTo>
                  <a:lnTo>
                    <a:pt x="177450" y="94476"/>
                  </a:lnTo>
                  <a:lnTo>
                    <a:pt x="142578" y="129455"/>
                  </a:lnTo>
                  <a:lnTo>
                    <a:pt x="110976" y="167281"/>
                  </a:lnTo>
                  <a:lnTo>
                    <a:pt x="82867" y="207740"/>
                  </a:lnTo>
                  <a:lnTo>
                    <a:pt x="58472" y="250617"/>
                  </a:lnTo>
                  <a:lnTo>
                    <a:pt x="38015" y="295698"/>
                  </a:lnTo>
                  <a:lnTo>
                    <a:pt x="21717" y="342769"/>
                  </a:lnTo>
                  <a:lnTo>
                    <a:pt x="9800" y="391615"/>
                  </a:lnTo>
                  <a:lnTo>
                    <a:pt x="2487" y="442022"/>
                  </a:lnTo>
                  <a:lnTo>
                    <a:pt x="0" y="493775"/>
                  </a:lnTo>
                  <a:lnTo>
                    <a:pt x="2100" y="541375"/>
                  </a:lnTo>
                  <a:lnTo>
                    <a:pt x="8286" y="587851"/>
                  </a:lnTo>
                  <a:lnTo>
                    <a:pt x="18386" y="633037"/>
                  </a:lnTo>
                  <a:lnTo>
                    <a:pt x="32229" y="676767"/>
                  </a:lnTo>
                  <a:lnTo>
                    <a:pt x="49642" y="718877"/>
                  </a:lnTo>
                  <a:lnTo>
                    <a:pt x="70455" y="759200"/>
                  </a:lnTo>
                  <a:lnTo>
                    <a:pt x="94496" y="797572"/>
                  </a:lnTo>
                  <a:lnTo>
                    <a:pt x="121592" y="833825"/>
                  </a:lnTo>
                  <a:lnTo>
                    <a:pt x="151573" y="867795"/>
                  </a:lnTo>
                  <a:lnTo>
                    <a:pt x="184267" y="899316"/>
                  </a:lnTo>
                  <a:lnTo>
                    <a:pt x="219502" y="928222"/>
                  </a:lnTo>
                  <a:lnTo>
                    <a:pt x="257106" y="954348"/>
                  </a:lnTo>
                  <a:lnTo>
                    <a:pt x="296908" y="977527"/>
                  </a:lnTo>
                  <a:lnTo>
                    <a:pt x="338736" y="997595"/>
                  </a:lnTo>
                  <a:lnTo>
                    <a:pt x="382419" y="1014386"/>
                  </a:lnTo>
                  <a:lnTo>
                    <a:pt x="427784" y="1027734"/>
                  </a:lnTo>
                  <a:lnTo>
                    <a:pt x="474661" y="1037473"/>
                  </a:lnTo>
                  <a:lnTo>
                    <a:pt x="522877" y="1043438"/>
                  </a:lnTo>
                  <a:lnTo>
                    <a:pt x="572262" y="1045463"/>
                  </a:lnTo>
                  <a:lnTo>
                    <a:pt x="621646" y="1043438"/>
                  </a:lnTo>
                  <a:lnTo>
                    <a:pt x="669862" y="1037473"/>
                  </a:lnTo>
                  <a:lnTo>
                    <a:pt x="716739" y="1027734"/>
                  </a:lnTo>
                  <a:lnTo>
                    <a:pt x="762104" y="1014386"/>
                  </a:lnTo>
                  <a:lnTo>
                    <a:pt x="805787" y="997595"/>
                  </a:lnTo>
                  <a:lnTo>
                    <a:pt x="847615" y="977527"/>
                  </a:lnTo>
                  <a:lnTo>
                    <a:pt x="887417" y="954348"/>
                  </a:lnTo>
                  <a:lnTo>
                    <a:pt x="925021" y="928222"/>
                  </a:lnTo>
                  <a:lnTo>
                    <a:pt x="960256" y="899316"/>
                  </a:lnTo>
                  <a:lnTo>
                    <a:pt x="992950" y="867795"/>
                  </a:lnTo>
                  <a:lnTo>
                    <a:pt x="1022931" y="833825"/>
                  </a:lnTo>
                  <a:lnTo>
                    <a:pt x="1050027" y="797572"/>
                  </a:lnTo>
                  <a:lnTo>
                    <a:pt x="1074068" y="759200"/>
                  </a:lnTo>
                  <a:lnTo>
                    <a:pt x="1094881" y="718877"/>
                  </a:lnTo>
                  <a:lnTo>
                    <a:pt x="1112294" y="676767"/>
                  </a:lnTo>
                  <a:lnTo>
                    <a:pt x="1126137" y="633037"/>
                  </a:lnTo>
                  <a:lnTo>
                    <a:pt x="1136237" y="587851"/>
                  </a:lnTo>
                  <a:lnTo>
                    <a:pt x="1142423" y="541375"/>
                  </a:lnTo>
                  <a:lnTo>
                    <a:pt x="1144524" y="493775"/>
                  </a:lnTo>
                  <a:lnTo>
                    <a:pt x="1142036" y="442022"/>
                  </a:lnTo>
                  <a:lnTo>
                    <a:pt x="1134723" y="391615"/>
                  </a:lnTo>
                  <a:lnTo>
                    <a:pt x="1122807" y="342769"/>
                  </a:lnTo>
                  <a:lnTo>
                    <a:pt x="1106508" y="295698"/>
                  </a:lnTo>
                  <a:lnTo>
                    <a:pt x="1086051" y="250617"/>
                  </a:lnTo>
                  <a:lnTo>
                    <a:pt x="1061656" y="207740"/>
                  </a:lnTo>
                  <a:lnTo>
                    <a:pt x="1033547" y="167281"/>
                  </a:lnTo>
                  <a:lnTo>
                    <a:pt x="1001945" y="129455"/>
                  </a:lnTo>
                  <a:lnTo>
                    <a:pt x="967073" y="94476"/>
                  </a:lnTo>
                  <a:lnTo>
                    <a:pt x="929153" y="62558"/>
                  </a:lnTo>
                  <a:lnTo>
                    <a:pt x="888407" y="33915"/>
                  </a:lnTo>
                  <a:lnTo>
                    <a:pt x="843279" y="7874"/>
                  </a:lnTo>
                  <a:lnTo>
                    <a:pt x="834389" y="31114"/>
                  </a:lnTo>
                  <a:lnTo>
                    <a:pt x="827404" y="43561"/>
                  </a:lnTo>
                  <a:lnTo>
                    <a:pt x="869822" y="68452"/>
                  </a:lnTo>
                  <a:lnTo>
                    <a:pt x="910770" y="97987"/>
                  </a:lnTo>
                  <a:lnTo>
                    <a:pt x="948545" y="131096"/>
                  </a:lnTo>
                  <a:lnTo>
                    <a:pt x="982881" y="167523"/>
                  </a:lnTo>
                  <a:lnTo>
                    <a:pt x="1013509" y="207011"/>
                  </a:lnTo>
                  <a:lnTo>
                    <a:pt x="1040161" y="249300"/>
                  </a:lnTo>
                  <a:lnTo>
                    <a:pt x="1062569" y="294136"/>
                  </a:lnTo>
                  <a:lnTo>
                    <a:pt x="1080464" y="341258"/>
                  </a:lnTo>
                  <a:lnTo>
                    <a:pt x="1093578" y="390411"/>
                  </a:lnTo>
                  <a:lnTo>
                    <a:pt x="1101643" y="441336"/>
                  </a:lnTo>
                  <a:lnTo>
                    <a:pt x="1104391" y="493775"/>
                  </a:lnTo>
                  <a:lnTo>
                    <a:pt x="1102217" y="540472"/>
                  </a:lnTo>
                  <a:lnTo>
                    <a:pt x="1095818" y="585995"/>
                  </a:lnTo>
                  <a:lnTo>
                    <a:pt x="1085383" y="630162"/>
                  </a:lnTo>
                  <a:lnTo>
                    <a:pt x="1071099" y="672794"/>
                  </a:lnTo>
                  <a:lnTo>
                    <a:pt x="1053155" y="713708"/>
                  </a:lnTo>
                  <a:lnTo>
                    <a:pt x="1031738" y="752724"/>
                  </a:lnTo>
                  <a:lnTo>
                    <a:pt x="1007037" y="789660"/>
                  </a:lnTo>
                  <a:lnTo>
                    <a:pt x="979238" y="824334"/>
                  </a:lnTo>
                  <a:lnTo>
                    <a:pt x="948531" y="856567"/>
                  </a:lnTo>
                  <a:lnTo>
                    <a:pt x="915102" y="886176"/>
                  </a:lnTo>
                  <a:lnTo>
                    <a:pt x="879141" y="912980"/>
                  </a:lnTo>
                  <a:lnTo>
                    <a:pt x="840834" y="936799"/>
                  </a:lnTo>
                  <a:lnTo>
                    <a:pt x="800369" y="957450"/>
                  </a:lnTo>
                  <a:lnTo>
                    <a:pt x="757935" y="974753"/>
                  </a:lnTo>
                  <a:lnTo>
                    <a:pt x="713720" y="988526"/>
                  </a:lnTo>
                  <a:lnTo>
                    <a:pt x="667910" y="998588"/>
                  </a:lnTo>
                  <a:lnTo>
                    <a:pt x="620695" y="1004758"/>
                  </a:lnTo>
                  <a:lnTo>
                    <a:pt x="572262" y="1006855"/>
                  </a:lnTo>
                  <a:lnTo>
                    <a:pt x="523828" y="1004758"/>
                  </a:lnTo>
                  <a:lnTo>
                    <a:pt x="476613" y="998588"/>
                  </a:lnTo>
                  <a:lnTo>
                    <a:pt x="430803" y="988526"/>
                  </a:lnTo>
                  <a:lnTo>
                    <a:pt x="386588" y="974753"/>
                  </a:lnTo>
                  <a:lnTo>
                    <a:pt x="344154" y="957450"/>
                  </a:lnTo>
                  <a:lnTo>
                    <a:pt x="303689" y="936799"/>
                  </a:lnTo>
                  <a:lnTo>
                    <a:pt x="265382" y="912980"/>
                  </a:lnTo>
                  <a:lnTo>
                    <a:pt x="229421" y="886176"/>
                  </a:lnTo>
                  <a:lnTo>
                    <a:pt x="195992" y="856567"/>
                  </a:lnTo>
                  <a:lnTo>
                    <a:pt x="165285" y="824334"/>
                  </a:lnTo>
                  <a:lnTo>
                    <a:pt x="137486" y="789660"/>
                  </a:lnTo>
                  <a:lnTo>
                    <a:pt x="112785" y="752724"/>
                  </a:lnTo>
                  <a:lnTo>
                    <a:pt x="91368" y="713708"/>
                  </a:lnTo>
                  <a:lnTo>
                    <a:pt x="73424" y="672794"/>
                  </a:lnTo>
                  <a:lnTo>
                    <a:pt x="59140" y="630162"/>
                  </a:lnTo>
                  <a:lnTo>
                    <a:pt x="48705" y="585995"/>
                  </a:lnTo>
                  <a:lnTo>
                    <a:pt x="42306" y="540472"/>
                  </a:lnTo>
                  <a:lnTo>
                    <a:pt x="40131" y="493775"/>
                  </a:lnTo>
                  <a:lnTo>
                    <a:pt x="42442" y="445633"/>
                  </a:lnTo>
                  <a:lnTo>
                    <a:pt x="49235" y="398748"/>
                  </a:lnTo>
                  <a:lnTo>
                    <a:pt x="60307" y="353317"/>
                  </a:lnTo>
                  <a:lnTo>
                    <a:pt x="75452" y="309541"/>
                  </a:lnTo>
                  <a:lnTo>
                    <a:pt x="94465" y="267616"/>
                  </a:lnTo>
                  <a:lnTo>
                    <a:pt x="117141" y="227742"/>
                  </a:lnTo>
                  <a:lnTo>
                    <a:pt x="143276" y="190117"/>
                  </a:lnTo>
                  <a:lnTo>
                    <a:pt x="172663" y="154939"/>
                  </a:lnTo>
                  <a:lnTo>
                    <a:pt x="205099" y="122408"/>
                  </a:lnTo>
                  <a:lnTo>
                    <a:pt x="240377" y="92720"/>
                  </a:lnTo>
                  <a:lnTo>
                    <a:pt x="278293" y="66075"/>
                  </a:lnTo>
                  <a:lnTo>
                    <a:pt x="318643" y="42671"/>
                  </a:lnTo>
                  <a:lnTo>
                    <a:pt x="332231" y="36321"/>
                  </a:lnTo>
                  <a:lnTo>
                    <a:pt x="329310" y="31114"/>
                  </a:lnTo>
                  <a:lnTo>
                    <a:pt x="324389" y="19129"/>
                  </a:lnTo>
                  <a:lnTo>
                    <a:pt x="320039" y="6857"/>
                  </a:lnTo>
                  <a:lnTo>
                    <a:pt x="31826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2402204" y="2252548"/>
            <a:ext cx="63563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b="1" spc="-20" dirty="0">
                <a:latin typeface="幼圆"/>
                <a:cs typeface="幼圆"/>
              </a:rPr>
              <a:t>叁</a:t>
            </a:r>
            <a:endParaRPr sz="4800">
              <a:latin typeface="幼圆"/>
              <a:cs typeface="幼圆"/>
            </a:endParaRPr>
          </a:p>
        </p:txBody>
      </p:sp>
    </p:spTree>
    <p:extLst>
      <p:ext uri="{BB962C8B-B14F-4D97-AF65-F5344CB8AC3E}">
        <p14:creationId xmlns:p14="http://schemas.microsoft.com/office/powerpoint/2010/main" val="38813927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685800"/>
            <a:ext cx="13970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1800" dirty="0">
                <a:latin typeface="幼圆"/>
                <a:cs typeface="幼圆"/>
              </a:rPr>
              <a:t>工数期末考</a:t>
            </a:r>
            <a:endParaRPr sz="1800" dirty="0">
              <a:latin typeface="幼圆"/>
              <a:cs typeface="幼圆"/>
            </a:endParaRPr>
          </a:p>
        </p:txBody>
      </p:sp>
      <p:grpSp>
        <p:nvGrpSpPr>
          <p:cNvPr id="4" name="cf2948da-ba8e-47ac-a960-13144438e3b7">
            <a:extLst>
              <a:ext uri="{FF2B5EF4-FFF2-40B4-BE49-F238E27FC236}">
                <a16:creationId xmlns:a16="http://schemas.microsoft.com/office/drawing/2014/main" id="{217E6D2F-FD09-AFC3-2F6C-71370B382399}"/>
              </a:ext>
            </a:extLst>
          </p:cNvPr>
          <p:cNvGrpSpPr>
            <a:grpSpLocks noChangeAspect="1"/>
          </p:cNvGrpSpPr>
          <p:nvPr/>
        </p:nvGrpSpPr>
        <p:grpSpPr>
          <a:xfrm>
            <a:off x="1012466" y="1657557"/>
            <a:ext cx="10522443" cy="1811647"/>
            <a:chOff x="1051293" y="1768460"/>
            <a:chExt cx="10522443" cy="1811647"/>
          </a:xfrm>
        </p:grpSpPr>
        <p:grpSp>
          <p:nvGrpSpPr>
            <p:cNvPr id="7" name="Group 60">
              <a:extLst>
                <a:ext uri="{FF2B5EF4-FFF2-40B4-BE49-F238E27FC236}">
                  <a16:creationId xmlns:a16="http://schemas.microsoft.com/office/drawing/2014/main" id="{5FFEE4B0-8199-4EA8-9CB1-FDAAFAE8C924}"/>
                </a:ext>
              </a:extLst>
            </p:cNvPr>
            <p:cNvGrpSpPr/>
            <p:nvPr/>
          </p:nvGrpSpPr>
          <p:grpSpPr>
            <a:xfrm>
              <a:off x="7967239" y="1785609"/>
              <a:ext cx="874231" cy="874231"/>
              <a:chOff x="5330505" y="1441450"/>
              <a:chExt cx="915321" cy="915321"/>
            </a:xfrm>
          </p:grpSpPr>
          <p:sp>
            <p:nvSpPr>
              <p:cNvPr id="33" name="Oval 61">
                <a:extLst>
                  <a:ext uri="{FF2B5EF4-FFF2-40B4-BE49-F238E27FC236}">
                    <a16:creationId xmlns:a16="http://schemas.microsoft.com/office/drawing/2014/main" id="{BB225321-095B-2F3A-A93C-240EBF7B026F}"/>
                  </a:ext>
                </a:extLst>
              </p:cNvPr>
              <p:cNvSpPr/>
              <p:nvPr/>
            </p:nvSpPr>
            <p:spPr>
              <a:xfrm>
                <a:off x="5330505" y="1441450"/>
                <a:ext cx="915321" cy="915321"/>
              </a:xfrm>
              <a:prstGeom prst="ellipse">
                <a:avLst/>
              </a:prstGeom>
              <a:noFill/>
              <a:ln>
                <a:solidFill>
                  <a:schemeClr val="accent4"/>
                </a:solidFill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z="2135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4" name="Freeform: Shape 62">
                <a:extLst>
                  <a:ext uri="{FF2B5EF4-FFF2-40B4-BE49-F238E27FC236}">
                    <a16:creationId xmlns:a16="http://schemas.microsoft.com/office/drawing/2014/main" id="{75702F23-59B1-9643-0EDD-39F6E0CCF16B}"/>
                  </a:ext>
                </a:extLst>
              </p:cNvPr>
              <p:cNvSpPr/>
              <p:nvPr/>
            </p:nvSpPr>
            <p:spPr bwMode="auto">
              <a:xfrm>
                <a:off x="5537000" y="1647945"/>
                <a:ext cx="502331" cy="502331"/>
              </a:xfrm>
              <a:custGeom>
                <a:avLst/>
                <a:gdLst/>
                <a:ahLst/>
                <a:cxnLst>
                  <a:cxn ang="0">
                    <a:pos x="81" y="37"/>
                  </a:cxn>
                  <a:cxn ang="0">
                    <a:pos x="38" y="80"/>
                  </a:cxn>
                  <a:cxn ang="0">
                    <a:pos x="21" y="77"/>
                  </a:cxn>
                  <a:cxn ang="0">
                    <a:pos x="0" y="124"/>
                  </a:cxn>
                  <a:cxn ang="0">
                    <a:pos x="38" y="167"/>
                  </a:cxn>
                  <a:cxn ang="0">
                    <a:pos x="1" y="210"/>
                  </a:cxn>
                  <a:cxn ang="0">
                    <a:pos x="21" y="257"/>
                  </a:cxn>
                  <a:cxn ang="0">
                    <a:pos x="38" y="253"/>
                  </a:cxn>
                  <a:cxn ang="0">
                    <a:pos x="81" y="297"/>
                  </a:cxn>
                  <a:cxn ang="0">
                    <a:pos x="78" y="314"/>
                  </a:cxn>
                  <a:cxn ang="0">
                    <a:pos x="125" y="334"/>
                  </a:cxn>
                  <a:cxn ang="0">
                    <a:pos x="168" y="297"/>
                  </a:cxn>
                  <a:cxn ang="0">
                    <a:pos x="210" y="334"/>
                  </a:cxn>
                  <a:cxn ang="0">
                    <a:pos x="258" y="314"/>
                  </a:cxn>
                  <a:cxn ang="0">
                    <a:pos x="254" y="297"/>
                  </a:cxn>
                  <a:cxn ang="0">
                    <a:pos x="297" y="253"/>
                  </a:cxn>
                  <a:cxn ang="0">
                    <a:pos x="315" y="257"/>
                  </a:cxn>
                  <a:cxn ang="0">
                    <a:pos x="335" y="210"/>
                  </a:cxn>
                  <a:cxn ang="0">
                    <a:pos x="297" y="167"/>
                  </a:cxn>
                  <a:cxn ang="0">
                    <a:pos x="335" y="124"/>
                  </a:cxn>
                  <a:cxn ang="0">
                    <a:pos x="315" y="77"/>
                  </a:cxn>
                  <a:cxn ang="0">
                    <a:pos x="297" y="80"/>
                  </a:cxn>
                  <a:cxn ang="0">
                    <a:pos x="254" y="37"/>
                  </a:cxn>
                  <a:cxn ang="0">
                    <a:pos x="258" y="20"/>
                  </a:cxn>
                  <a:cxn ang="0">
                    <a:pos x="210" y="0"/>
                  </a:cxn>
                  <a:cxn ang="0">
                    <a:pos x="168" y="37"/>
                  </a:cxn>
                  <a:cxn ang="0">
                    <a:pos x="125" y="0"/>
                  </a:cxn>
                  <a:cxn ang="0">
                    <a:pos x="78" y="20"/>
                  </a:cxn>
                  <a:cxn ang="0">
                    <a:pos x="81" y="37"/>
                  </a:cxn>
                  <a:cxn ang="0">
                    <a:pos x="168" y="60"/>
                  </a:cxn>
                  <a:cxn ang="0">
                    <a:pos x="274" y="167"/>
                  </a:cxn>
                  <a:cxn ang="0">
                    <a:pos x="168" y="274"/>
                  </a:cxn>
                  <a:cxn ang="0">
                    <a:pos x="61" y="167"/>
                  </a:cxn>
                  <a:cxn ang="0">
                    <a:pos x="168" y="60"/>
                  </a:cxn>
                </a:cxnLst>
                <a:rect l="0" t="0" r="r" b="b"/>
                <a:pathLst>
                  <a:path w="335" h="334">
                    <a:moveTo>
                      <a:pt x="81" y="37"/>
                    </a:moveTo>
                    <a:cubicBezTo>
                      <a:pt x="81" y="61"/>
                      <a:pt x="62" y="80"/>
                      <a:pt x="38" y="80"/>
                    </a:cubicBezTo>
                    <a:cubicBezTo>
                      <a:pt x="32" y="80"/>
                      <a:pt x="26" y="79"/>
                      <a:pt x="21" y="77"/>
                    </a:cubicBezTo>
                    <a:cubicBezTo>
                      <a:pt x="12" y="91"/>
                      <a:pt x="5" y="107"/>
                      <a:pt x="0" y="124"/>
                    </a:cubicBezTo>
                    <a:cubicBezTo>
                      <a:pt x="22" y="127"/>
                      <a:pt x="38" y="145"/>
                      <a:pt x="38" y="167"/>
                    </a:cubicBezTo>
                    <a:cubicBezTo>
                      <a:pt x="38" y="189"/>
                      <a:pt x="22" y="207"/>
                      <a:pt x="1" y="210"/>
                    </a:cubicBezTo>
                    <a:cubicBezTo>
                      <a:pt x="5" y="227"/>
                      <a:pt x="12" y="243"/>
                      <a:pt x="21" y="257"/>
                    </a:cubicBezTo>
                    <a:cubicBezTo>
                      <a:pt x="26" y="255"/>
                      <a:pt x="32" y="253"/>
                      <a:pt x="38" y="253"/>
                    </a:cubicBezTo>
                    <a:cubicBezTo>
                      <a:pt x="62" y="253"/>
                      <a:pt x="81" y="273"/>
                      <a:pt x="81" y="297"/>
                    </a:cubicBezTo>
                    <a:cubicBezTo>
                      <a:pt x="81" y="303"/>
                      <a:pt x="80" y="309"/>
                      <a:pt x="78" y="314"/>
                    </a:cubicBezTo>
                    <a:cubicBezTo>
                      <a:pt x="92" y="323"/>
                      <a:pt x="108" y="330"/>
                      <a:pt x="125" y="334"/>
                    </a:cubicBezTo>
                    <a:cubicBezTo>
                      <a:pt x="128" y="313"/>
                      <a:pt x="146" y="297"/>
                      <a:pt x="168" y="297"/>
                    </a:cubicBezTo>
                    <a:cubicBezTo>
                      <a:pt x="190" y="297"/>
                      <a:pt x="208" y="313"/>
                      <a:pt x="210" y="334"/>
                    </a:cubicBezTo>
                    <a:cubicBezTo>
                      <a:pt x="227" y="330"/>
                      <a:pt x="243" y="323"/>
                      <a:pt x="258" y="314"/>
                    </a:cubicBezTo>
                    <a:cubicBezTo>
                      <a:pt x="255" y="309"/>
                      <a:pt x="254" y="303"/>
                      <a:pt x="254" y="297"/>
                    </a:cubicBezTo>
                    <a:cubicBezTo>
                      <a:pt x="254" y="273"/>
                      <a:pt x="273" y="253"/>
                      <a:pt x="297" y="253"/>
                    </a:cubicBezTo>
                    <a:cubicBezTo>
                      <a:pt x="304" y="253"/>
                      <a:pt x="309" y="255"/>
                      <a:pt x="315" y="257"/>
                    </a:cubicBezTo>
                    <a:cubicBezTo>
                      <a:pt x="324" y="243"/>
                      <a:pt x="331" y="227"/>
                      <a:pt x="335" y="210"/>
                    </a:cubicBezTo>
                    <a:cubicBezTo>
                      <a:pt x="314" y="207"/>
                      <a:pt x="297" y="189"/>
                      <a:pt x="297" y="167"/>
                    </a:cubicBezTo>
                    <a:cubicBezTo>
                      <a:pt x="297" y="145"/>
                      <a:pt x="314" y="127"/>
                      <a:pt x="335" y="124"/>
                    </a:cubicBezTo>
                    <a:cubicBezTo>
                      <a:pt x="331" y="107"/>
                      <a:pt x="324" y="91"/>
                      <a:pt x="315" y="77"/>
                    </a:cubicBezTo>
                    <a:cubicBezTo>
                      <a:pt x="309" y="79"/>
                      <a:pt x="304" y="80"/>
                      <a:pt x="297" y="80"/>
                    </a:cubicBezTo>
                    <a:cubicBezTo>
                      <a:pt x="273" y="80"/>
                      <a:pt x="254" y="61"/>
                      <a:pt x="254" y="37"/>
                    </a:cubicBezTo>
                    <a:cubicBezTo>
                      <a:pt x="254" y="31"/>
                      <a:pt x="255" y="25"/>
                      <a:pt x="258" y="20"/>
                    </a:cubicBezTo>
                    <a:cubicBezTo>
                      <a:pt x="243" y="11"/>
                      <a:pt x="227" y="4"/>
                      <a:pt x="210" y="0"/>
                    </a:cubicBezTo>
                    <a:cubicBezTo>
                      <a:pt x="208" y="21"/>
                      <a:pt x="190" y="37"/>
                      <a:pt x="168" y="37"/>
                    </a:cubicBezTo>
                    <a:cubicBezTo>
                      <a:pt x="146" y="37"/>
                      <a:pt x="128" y="21"/>
                      <a:pt x="125" y="0"/>
                    </a:cubicBezTo>
                    <a:cubicBezTo>
                      <a:pt x="108" y="4"/>
                      <a:pt x="92" y="11"/>
                      <a:pt x="78" y="20"/>
                    </a:cubicBezTo>
                    <a:cubicBezTo>
                      <a:pt x="80" y="25"/>
                      <a:pt x="81" y="31"/>
                      <a:pt x="81" y="37"/>
                    </a:cubicBezTo>
                    <a:close/>
                    <a:moveTo>
                      <a:pt x="168" y="60"/>
                    </a:moveTo>
                    <a:cubicBezTo>
                      <a:pt x="227" y="60"/>
                      <a:pt x="274" y="108"/>
                      <a:pt x="274" y="167"/>
                    </a:cubicBezTo>
                    <a:cubicBezTo>
                      <a:pt x="274" y="226"/>
                      <a:pt x="227" y="274"/>
                      <a:pt x="168" y="274"/>
                    </a:cubicBezTo>
                    <a:cubicBezTo>
                      <a:pt x="109" y="274"/>
                      <a:pt x="61" y="226"/>
                      <a:pt x="61" y="167"/>
                    </a:cubicBezTo>
                    <a:cubicBezTo>
                      <a:pt x="61" y="108"/>
                      <a:pt x="109" y="60"/>
                      <a:pt x="168" y="6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 sz="2135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cxnSp>
          <p:nvCxnSpPr>
            <p:cNvPr id="10" name="Straight Arrow Connector 69">
              <a:extLst>
                <a:ext uri="{FF2B5EF4-FFF2-40B4-BE49-F238E27FC236}">
                  <a16:creationId xmlns:a16="http://schemas.microsoft.com/office/drawing/2014/main" id="{312410BD-89E9-2969-D3CC-5B8CA5401359}"/>
                </a:ext>
              </a:extLst>
            </p:cNvPr>
            <p:cNvCxnSpPr/>
            <p:nvPr/>
          </p:nvCxnSpPr>
          <p:spPr>
            <a:xfrm flipV="1">
              <a:off x="7385001" y="2531809"/>
              <a:ext cx="624491" cy="522467"/>
            </a:xfrm>
            <a:prstGeom prst="straightConnector1">
              <a:avLst/>
            </a:prstGeom>
            <a:ln w="19050">
              <a:solidFill>
                <a:schemeClr val="accent4"/>
              </a:solidFill>
              <a:headEnd type="oval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72">
              <a:extLst>
                <a:ext uri="{FF2B5EF4-FFF2-40B4-BE49-F238E27FC236}">
                  <a16:creationId xmlns:a16="http://schemas.microsoft.com/office/drawing/2014/main" id="{C997B02D-3D24-966B-EBBD-BE1F8C3AB81A}"/>
                </a:ext>
              </a:extLst>
            </p:cNvPr>
            <p:cNvCxnSpPr/>
            <p:nvPr/>
          </p:nvCxnSpPr>
          <p:spPr>
            <a:xfrm flipH="1" flipV="1">
              <a:off x="4182509" y="2531809"/>
              <a:ext cx="624491" cy="522467"/>
            </a:xfrm>
            <a:prstGeom prst="straightConnector1">
              <a:avLst/>
            </a:prstGeom>
            <a:ln w="19050">
              <a:solidFill>
                <a:schemeClr val="accent3"/>
              </a:solidFill>
              <a:headEnd type="oval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" name="Group 100">
              <a:extLst>
                <a:ext uri="{FF2B5EF4-FFF2-40B4-BE49-F238E27FC236}">
                  <a16:creationId xmlns:a16="http://schemas.microsoft.com/office/drawing/2014/main" id="{82AFC9BD-51D3-FE3B-F095-49DF347C30A6}"/>
                </a:ext>
              </a:extLst>
            </p:cNvPr>
            <p:cNvGrpSpPr/>
            <p:nvPr/>
          </p:nvGrpSpPr>
          <p:grpSpPr>
            <a:xfrm>
              <a:off x="3350534" y="1785609"/>
              <a:ext cx="874231" cy="874231"/>
              <a:chOff x="2428289" y="1524000"/>
              <a:chExt cx="682615" cy="682615"/>
            </a:xfrm>
          </p:grpSpPr>
          <p:sp>
            <p:nvSpPr>
              <p:cNvPr id="23" name="Oval 101">
                <a:extLst>
                  <a:ext uri="{FF2B5EF4-FFF2-40B4-BE49-F238E27FC236}">
                    <a16:creationId xmlns:a16="http://schemas.microsoft.com/office/drawing/2014/main" id="{5FA9AC4B-82CF-99A3-6412-F9FB67C05AAB}"/>
                  </a:ext>
                </a:extLst>
              </p:cNvPr>
              <p:cNvSpPr/>
              <p:nvPr/>
            </p:nvSpPr>
            <p:spPr>
              <a:xfrm flipH="1">
                <a:off x="2428289" y="1524000"/>
                <a:ext cx="682615" cy="682615"/>
              </a:xfrm>
              <a:prstGeom prst="ellipse">
                <a:avLst/>
              </a:prstGeom>
              <a:noFill/>
              <a:ln>
                <a:solidFill>
                  <a:schemeClr val="accent3"/>
                </a:solidFill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z="2135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24" name="Group 102">
                <a:extLst>
                  <a:ext uri="{FF2B5EF4-FFF2-40B4-BE49-F238E27FC236}">
                    <a16:creationId xmlns:a16="http://schemas.microsoft.com/office/drawing/2014/main" id="{4B4DAECD-CEA2-B610-38FE-DD9DDEB4DCB3}"/>
                  </a:ext>
                </a:extLst>
              </p:cNvPr>
              <p:cNvGrpSpPr/>
              <p:nvPr/>
            </p:nvGrpSpPr>
            <p:grpSpPr>
              <a:xfrm>
                <a:off x="2573206" y="1668257"/>
                <a:ext cx="392818" cy="394100"/>
                <a:chOff x="4240213" y="511175"/>
                <a:chExt cx="485775" cy="487363"/>
              </a:xfrm>
              <a:solidFill>
                <a:schemeClr val="accent3"/>
              </a:solidFill>
            </p:grpSpPr>
            <p:sp>
              <p:nvSpPr>
                <p:cNvPr id="25" name="Freeform: Shape 103">
                  <a:extLst>
                    <a:ext uri="{FF2B5EF4-FFF2-40B4-BE49-F238E27FC236}">
                      <a16:creationId xmlns:a16="http://schemas.microsoft.com/office/drawing/2014/main" id="{A151F3C4-DCAB-0FD0-B929-D2387D3AD877}"/>
                    </a:ext>
                  </a:extLst>
                </p:cNvPr>
                <p:cNvSpPr/>
                <p:nvPr/>
              </p:nvSpPr>
              <p:spPr bwMode="auto">
                <a:xfrm>
                  <a:off x="4579938" y="511175"/>
                  <a:ext cx="146050" cy="487363"/>
                </a:xfrm>
                <a:custGeom>
                  <a:avLst/>
                  <a:gdLst/>
                  <a:ahLst/>
                  <a:cxnLst>
                    <a:cxn ang="0">
                      <a:pos x="137" y="0"/>
                    </a:cxn>
                    <a:cxn ang="0">
                      <a:pos x="0" y="300"/>
                    </a:cxn>
                    <a:cxn ang="0">
                      <a:pos x="36" y="327"/>
                    </a:cxn>
                    <a:cxn ang="0">
                      <a:pos x="137" y="118"/>
                    </a:cxn>
                    <a:cxn ang="0">
                      <a:pos x="248" y="478"/>
                    </a:cxn>
                    <a:cxn ang="0">
                      <a:pos x="137" y="837"/>
                    </a:cxn>
                    <a:cxn ang="0">
                      <a:pos x="36" y="629"/>
                    </a:cxn>
                    <a:cxn ang="0">
                      <a:pos x="0" y="655"/>
                    </a:cxn>
                    <a:cxn ang="0">
                      <a:pos x="137" y="955"/>
                    </a:cxn>
                    <a:cxn ang="0">
                      <a:pos x="284" y="478"/>
                    </a:cxn>
                    <a:cxn ang="0">
                      <a:pos x="137" y="0"/>
                    </a:cxn>
                  </a:cxnLst>
                  <a:rect l="0" t="0" r="r" b="b"/>
                  <a:pathLst>
                    <a:path w="284" h="955">
                      <a:moveTo>
                        <a:pt x="137" y="0"/>
                      </a:moveTo>
                      <a:cubicBezTo>
                        <a:pt x="75" y="0"/>
                        <a:pt x="22" y="124"/>
                        <a:pt x="0" y="300"/>
                      </a:cubicBezTo>
                      <a:cubicBezTo>
                        <a:pt x="13" y="308"/>
                        <a:pt x="25" y="317"/>
                        <a:pt x="36" y="327"/>
                      </a:cubicBezTo>
                      <a:cubicBezTo>
                        <a:pt x="54" y="204"/>
                        <a:pt x="92" y="118"/>
                        <a:pt x="137" y="118"/>
                      </a:cubicBezTo>
                      <a:cubicBezTo>
                        <a:pt x="198" y="118"/>
                        <a:pt x="248" y="279"/>
                        <a:pt x="248" y="478"/>
                      </a:cubicBezTo>
                      <a:cubicBezTo>
                        <a:pt x="248" y="676"/>
                        <a:pt x="198" y="837"/>
                        <a:pt x="137" y="837"/>
                      </a:cubicBezTo>
                      <a:cubicBezTo>
                        <a:pt x="92" y="837"/>
                        <a:pt x="54" y="752"/>
                        <a:pt x="36" y="629"/>
                      </a:cubicBezTo>
                      <a:cubicBezTo>
                        <a:pt x="25" y="638"/>
                        <a:pt x="13" y="647"/>
                        <a:pt x="0" y="655"/>
                      </a:cubicBezTo>
                      <a:cubicBezTo>
                        <a:pt x="22" y="831"/>
                        <a:pt x="75" y="955"/>
                        <a:pt x="137" y="955"/>
                      </a:cubicBezTo>
                      <a:cubicBezTo>
                        <a:pt x="218" y="955"/>
                        <a:pt x="284" y="741"/>
                        <a:pt x="284" y="478"/>
                      </a:cubicBezTo>
                      <a:cubicBezTo>
                        <a:pt x="284" y="214"/>
                        <a:pt x="218" y="0"/>
                        <a:pt x="137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 anchor="ctr"/>
                <a:lstStyle/>
                <a:p>
                  <a:pPr algn="ctr"/>
                  <a:endParaRPr sz="2135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6" name="Freeform: Shape 104">
                  <a:extLst>
                    <a:ext uri="{FF2B5EF4-FFF2-40B4-BE49-F238E27FC236}">
                      <a16:creationId xmlns:a16="http://schemas.microsoft.com/office/drawing/2014/main" id="{7A4BB5BC-D618-5243-AEEE-03AAE3C410FB}"/>
                    </a:ext>
                  </a:extLst>
                </p:cNvPr>
                <p:cNvSpPr/>
                <p:nvPr/>
              </p:nvSpPr>
              <p:spPr bwMode="auto">
                <a:xfrm>
                  <a:off x="4613276" y="615950"/>
                  <a:ext cx="80963" cy="277813"/>
                </a:xfrm>
                <a:custGeom>
                  <a:avLst/>
                  <a:gdLst/>
                  <a:ahLst/>
                  <a:cxnLst>
                    <a:cxn ang="0">
                      <a:pos x="0" y="397"/>
                    </a:cxn>
                    <a:cxn ang="0">
                      <a:pos x="74" y="542"/>
                    </a:cxn>
                    <a:cxn ang="0">
                      <a:pos x="158" y="271"/>
                    </a:cxn>
                    <a:cxn ang="0">
                      <a:pos x="74" y="0"/>
                    </a:cxn>
                    <a:cxn ang="0">
                      <a:pos x="0" y="144"/>
                    </a:cxn>
                    <a:cxn ang="0">
                      <a:pos x="26" y="174"/>
                    </a:cxn>
                    <a:cxn ang="0">
                      <a:pos x="74" y="88"/>
                    </a:cxn>
                    <a:cxn ang="0">
                      <a:pos x="130" y="271"/>
                    </a:cxn>
                    <a:cxn ang="0">
                      <a:pos x="74" y="453"/>
                    </a:cxn>
                    <a:cxn ang="0">
                      <a:pos x="26" y="368"/>
                    </a:cxn>
                    <a:cxn ang="0">
                      <a:pos x="0" y="397"/>
                    </a:cxn>
                  </a:cxnLst>
                  <a:rect l="0" t="0" r="r" b="b"/>
                  <a:pathLst>
                    <a:path w="158" h="542">
                      <a:moveTo>
                        <a:pt x="0" y="397"/>
                      </a:moveTo>
                      <a:cubicBezTo>
                        <a:pt x="14" y="483"/>
                        <a:pt x="42" y="542"/>
                        <a:pt x="74" y="542"/>
                      </a:cubicBezTo>
                      <a:cubicBezTo>
                        <a:pt x="120" y="542"/>
                        <a:pt x="158" y="420"/>
                        <a:pt x="158" y="271"/>
                      </a:cubicBezTo>
                      <a:cubicBezTo>
                        <a:pt x="158" y="121"/>
                        <a:pt x="120" y="0"/>
                        <a:pt x="74" y="0"/>
                      </a:cubicBezTo>
                      <a:cubicBezTo>
                        <a:pt x="42" y="0"/>
                        <a:pt x="14" y="58"/>
                        <a:pt x="0" y="144"/>
                      </a:cubicBezTo>
                      <a:cubicBezTo>
                        <a:pt x="10" y="153"/>
                        <a:pt x="18" y="163"/>
                        <a:pt x="26" y="174"/>
                      </a:cubicBezTo>
                      <a:cubicBezTo>
                        <a:pt x="36" y="122"/>
                        <a:pt x="54" y="88"/>
                        <a:pt x="74" y="88"/>
                      </a:cubicBezTo>
                      <a:cubicBezTo>
                        <a:pt x="105" y="88"/>
                        <a:pt x="130" y="170"/>
                        <a:pt x="130" y="271"/>
                      </a:cubicBezTo>
                      <a:cubicBezTo>
                        <a:pt x="130" y="371"/>
                        <a:pt x="105" y="453"/>
                        <a:pt x="74" y="453"/>
                      </a:cubicBezTo>
                      <a:cubicBezTo>
                        <a:pt x="54" y="453"/>
                        <a:pt x="36" y="419"/>
                        <a:pt x="26" y="368"/>
                      </a:cubicBezTo>
                      <a:cubicBezTo>
                        <a:pt x="18" y="378"/>
                        <a:pt x="10" y="388"/>
                        <a:pt x="0" y="397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 anchor="ctr"/>
                <a:lstStyle/>
                <a:p>
                  <a:pPr algn="ctr"/>
                  <a:endParaRPr sz="2135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9" name="Freeform: Shape 105">
                  <a:extLst>
                    <a:ext uri="{FF2B5EF4-FFF2-40B4-BE49-F238E27FC236}">
                      <a16:creationId xmlns:a16="http://schemas.microsoft.com/office/drawing/2014/main" id="{7E564F5B-C2D0-5BAD-6199-EBA34EEE2708}"/>
                    </a:ext>
                  </a:extLst>
                </p:cNvPr>
                <p:cNvSpPr/>
                <p:nvPr/>
              </p:nvSpPr>
              <p:spPr bwMode="auto">
                <a:xfrm>
                  <a:off x="4638676" y="706438"/>
                  <a:ext cx="26988" cy="96838"/>
                </a:xfrm>
                <a:custGeom>
                  <a:avLst/>
                  <a:gdLst/>
                  <a:ahLst/>
                  <a:cxnLst>
                    <a:cxn ang="0">
                      <a:pos x="24" y="189"/>
                    </a:cxn>
                    <a:cxn ang="0">
                      <a:pos x="53" y="95"/>
                    </a:cxn>
                    <a:cxn ang="0">
                      <a:pos x="24" y="0"/>
                    </a:cxn>
                    <a:cxn ang="0">
                      <a:pos x="0" y="39"/>
                    </a:cxn>
                    <a:cxn ang="0">
                      <a:pos x="12" y="95"/>
                    </a:cxn>
                    <a:cxn ang="0">
                      <a:pos x="0" y="150"/>
                    </a:cxn>
                    <a:cxn ang="0">
                      <a:pos x="24" y="189"/>
                    </a:cxn>
                  </a:cxnLst>
                  <a:rect l="0" t="0" r="r" b="b"/>
                  <a:pathLst>
                    <a:path w="53" h="189">
                      <a:moveTo>
                        <a:pt x="24" y="189"/>
                      </a:moveTo>
                      <a:cubicBezTo>
                        <a:pt x="40" y="189"/>
                        <a:pt x="53" y="146"/>
                        <a:pt x="53" y="95"/>
                      </a:cubicBezTo>
                      <a:cubicBezTo>
                        <a:pt x="53" y="43"/>
                        <a:pt x="40" y="0"/>
                        <a:pt x="24" y="0"/>
                      </a:cubicBezTo>
                      <a:cubicBezTo>
                        <a:pt x="14" y="0"/>
                        <a:pt x="6" y="16"/>
                        <a:pt x="0" y="39"/>
                      </a:cubicBezTo>
                      <a:cubicBezTo>
                        <a:pt x="8" y="57"/>
                        <a:pt x="12" y="76"/>
                        <a:pt x="12" y="95"/>
                      </a:cubicBezTo>
                      <a:cubicBezTo>
                        <a:pt x="12" y="114"/>
                        <a:pt x="8" y="132"/>
                        <a:pt x="0" y="150"/>
                      </a:cubicBezTo>
                      <a:cubicBezTo>
                        <a:pt x="6" y="173"/>
                        <a:pt x="14" y="189"/>
                        <a:pt x="24" y="189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 anchor="ctr"/>
                <a:lstStyle/>
                <a:p>
                  <a:pPr algn="ctr"/>
                  <a:endParaRPr sz="2135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0" name="Freeform: Shape 106">
                  <a:extLst>
                    <a:ext uri="{FF2B5EF4-FFF2-40B4-BE49-F238E27FC236}">
                      <a16:creationId xmlns:a16="http://schemas.microsoft.com/office/drawing/2014/main" id="{F3FDC234-9656-B653-7DA2-618BBCF1469E}"/>
                    </a:ext>
                  </a:extLst>
                </p:cNvPr>
                <p:cNvSpPr/>
                <p:nvPr/>
              </p:nvSpPr>
              <p:spPr bwMode="auto">
                <a:xfrm>
                  <a:off x="4240213" y="687388"/>
                  <a:ext cx="393700" cy="138113"/>
                </a:xfrm>
                <a:custGeom>
                  <a:avLst/>
                  <a:gdLst/>
                  <a:ahLst/>
                  <a:cxnLst>
                    <a:cxn ang="0">
                      <a:pos x="186" y="70"/>
                    </a:cxn>
                    <a:cxn ang="0">
                      <a:pos x="248" y="44"/>
                    </a:cxn>
                    <a:cxn ang="0">
                      <a:pos x="186" y="17"/>
                    </a:cxn>
                    <a:cxn ang="0">
                      <a:pos x="186" y="30"/>
                    </a:cxn>
                    <a:cxn ang="0">
                      <a:pos x="60" y="27"/>
                    </a:cxn>
                    <a:cxn ang="0">
                      <a:pos x="53" y="5"/>
                    </a:cxn>
                    <a:cxn ang="0">
                      <a:pos x="0" y="0"/>
                    </a:cxn>
                    <a:cxn ang="0">
                      <a:pos x="12" y="42"/>
                    </a:cxn>
                    <a:cxn ang="0">
                      <a:pos x="175" y="42"/>
                    </a:cxn>
                    <a:cxn ang="0">
                      <a:pos x="175" y="46"/>
                    </a:cxn>
                    <a:cxn ang="0">
                      <a:pos x="12" y="46"/>
                    </a:cxn>
                    <a:cxn ang="0">
                      <a:pos x="0" y="87"/>
                    </a:cxn>
                    <a:cxn ang="0">
                      <a:pos x="53" y="82"/>
                    </a:cxn>
                    <a:cxn ang="0">
                      <a:pos x="60" y="61"/>
                    </a:cxn>
                    <a:cxn ang="0">
                      <a:pos x="186" y="58"/>
                    </a:cxn>
                    <a:cxn ang="0">
                      <a:pos x="186" y="70"/>
                    </a:cxn>
                  </a:cxnLst>
                  <a:rect l="0" t="0" r="r" b="b"/>
                  <a:pathLst>
                    <a:path w="248" h="87">
                      <a:moveTo>
                        <a:pt x="186" y="70"/>
                      </a:moveTo>
                      <a:lnTo>
                        <a:pt x="248" y="44"/>
                      </a:lnTo>
                      <a:lnTo>
                        <a:pt x="186" y="17"/>
                      </a:lnTo>
                      <a:lnTo>
                        <a:pt x="186" y="30"/>
                      </a:lnTo>
                      <a:lnTo>
                        <a:pt x="60" y="27"/>
                      </a:lnTo>
                      <a:lnTo>
                        <a:pt x="53" y="5"/>
                      </a:lnTo>
                      <a:lnTo>
                        <a:pt x="0" y="0"/>
                      </a:lnTo>
                      <a:lnTo>
                        <a:pt x="12" y="42"/>
                      </a:lnTo>
                      <a:lnTo>
                        <a:pt x="175" y="42"/>
                      </a:lnTo>
                      <a:lnTo>
                        <a:pt x="175" y="46"/>
                      </a:lnTo>
                      <a:lnTo>
                        <a:pt x="12" y="46"/>
                      </a:lnTo>
                      <a:lnTo>
                        <a:pt x="0" y="87"/>
                      </a:lnTo>
                      <a:lnTo>
                        <a:pt x="53" y="82"/>
                      </a:lnTo>
                      <a:lnTo>
                        <a:pt x="60" y="61"/>
                      </a:lnTo>
                      <a:lnTo>
                        <a:pt x="186" y="58"/>
                      </a:lnTo>
                      <a:lnTo>
                        <a:pt x="186" y="7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 anchor="ctr"/>
                <a:lstStyle/>
                <a:p>
                  <a:pPr algn="ctr"/>
                  <a:endParaRPr sz="2135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1" name="Freeform: Shape 107">
                  <a:extLst>
                    <a:ext uri="{FF2B5EF4-FFF2-40B4-BE49-F238E27FC236}">
                      <a16:creationId xmlns:a16="http://schemas.microsoft.com/office/drawing/2014/main" id="{A24ACBC6-91CF-49F9-4DB6-B7042BD34CD3}"/>
                    </a:ext>
                  </a:extLst>
                </p:cNvPr>
                <p:cNvSpPr/>
                <p:nvPr/>
              </p:nvSpPr>
              <p:spPr bwMode="auto">
                <a:xfrm>
                  <a:off x="4408488" y="792163"/>
                  <a:ext cx="211138" cy="136525"/>
                </a:xfrm>
                <a:custGeom>
                  <a:avLst/>
                  <a:gdLst/>
                  <a:ahLst/>
                  <a:cxnLst>
                    <a:cxn ang="0">
                      <a:pos x="97" y="9"/>
                    </a:cxn>
                    <a:cxn ang="0">
                      <a:pos x="100" y="13"/>
                    </a:cxn>
                    <a:cxn ang="0">
                      <a:pos x="35" y="49"/>
                    </a:cxn>
                    <a:cxn ang="0">
                      <a:pos x="28" y="45"/>
                    </a:cxn>
                    <a:cxn ang="0">
                      <a:pos x="0" y="58"/>
                    </a:cxn>
                    <a:cxn ang="0">
                      <a:pos x="14" y="68"/>
                    </a:cxn>
                    <a:cxn ang="0">
                      <a:pos x="96" y="20"/>
                    </a:cxn>
                    <a:cxn ang="0">
                      <a:pos x="97" y="21"/>
                    </a:cxn>
                    <a:cxn ang="0">
                      <a:pos x="14" y="69"/>
                    </a:cxn>
                    <a:cxn ang="0">
                      <a:pos x="16" y="86"/>
                    </a:cxn>
                    <a:cxn ang="0">
                      <a:pos x="42" y="68"/>
                    </a:cxn>
                    <a:cxn ang="0">
                      <a:pos x="41" y="60"/>
                    </a:cxn>
                    <a:cxn ang="0">
                      <a:pos x="105" y="22"/>
                    </a:cxn>
                    <a:cxn ang="0">
                      <a:pos x="107" y="26"/>
                    </a:cxn>
                    <a:cxn ang="0">
                      <a:pos x="133" y="0"/>
                    </a:cxn>
                    <a:cxn ang="0">
                      <a:pos x="97" y="9"/>
                    </a:cxn>
                  </a:cxnLst>
                  <a:rect l="0" t="0" r="r" b="b"/>
                  <a:pathLst>
                    <a:path w="133" h="86">
                      <a:moveTo>
                        <a:pt x="97" y="9"/>
                      </a:moveTo>
                      <a:lnTo>
                        <a:pt x="100" y="13"/>
                      </a:lnTo>
                      <a:lnTo>
                        <a:pt x="35" y="49"/>
                      </a:lnTo>
                      <a:lnTo>
                        <a:pt x="28" y="45"/>
                      </a:lnTo>
                      <a:lnTo>
                        <a:pt x="0" y="58"/>
                      </a:lnTo>
                      <a:lnTo>
                        <a:pt x="14" y="68"/>
                      </a:lnTo>
                      <a:lnTo>
                        <a:pt x="96" y="20"/>
                      </a:lnTo>
                      <a:lnTo>
                        <a:pt x="97" y="21"/>
                      </a:lnTo>
                      <a:lnTo>
                        <a:pt x="14" y="69"/>
                      </a:lnTo>
                      <a:lnTo>
                        <a:pt x="16" y="86"/>
                      </a:lnTo>
                      <a:lnTo>
                        <a:pt x="42" y="68"/>
                      </a:lnTo>
                      <a:lnTo>
                        <a:pt x="41" y="60"/>
                      </a:lnTo>
                      <a:lnTo>
                        <a:pt x="105" y="22"/>
                      </a:lnTo>
                      <a:lnTo>
                        <a:pt x="107" y="26"/>
                      </a:lnTo>
                      <a:lnTo>
                        <a:pt x="133" y="0"/>
                      </a:lnTo>
                      <a:lnTo>
                        <a:pt x="97" y="9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 anchor="ctr"/>
                <a:lstStyle/>
                <a:p>
                  <a:pPr algn="ctr"/>
                  <a:endParaRPr sz="2135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2" name="Freeform: Shape 108">
                  <a:extLst>
                    <a:ext uri="{FF2B5EF4-FFF2-40B4-BE49-F238E27FC236}">
                      <a16:creationId xmlns:a16="http://schemas.microsoft.com/office/drawing/2014/main" id="{9E4C4B3F-0D5F-88CB-B3A5-253D076BA3A1}"/>
                    </a:ext>
                  </a:extLst>
                </p:cNvPr>
                <p:cNvSpPr/>
                <p:nvPr/>
              </p:nvSpPr>
              <p:spPr bwMode="auto">
                <a:xfrm>
                  <a:off x="4406901" y="585788"/>
                  <a:ext cx="211138" cy="136525"/>
                </a:xfrm>
                <a:custGeom>
                  <a:avLst/>
                  <a:gdLst/>
                  <a:ahLst/>
                  <a:cxnLst>
                    <a:cxn ang="0">
                      <a:pos x="35" y="36"/>
                    </a:cxn>
                    <a:cxn ang="0">
                      <a:pos x="99" y="72"/>
                    </a:cxn>
                    <a:cxn ang="0">
                      <a:pos x="97" y="76"/>
                    </a:cxn>
                    <a:cxn ang="0">
                      <a:pos x="133" y="86"/>
                    </a:cxn>
                    <a:cxn ang="0">
                      <a:pos x="106" y="60"/>
                    </a:cxn>
                    <a:cxn ang="0">
                      <a:pos x="104" y="63"/>
                    </a:cxn>
                    <a:cxn ang="0">
                      <a:pos x="41" y="26"/>
                    </a:cxn>
                    <a:cxn ang="0">
                      <a:pos x="41" y="17"/>
                    </a:cxn>
                    <a:cxn ang="0">
                      <a:pos x="15" y="0"/>
                    </a:cxn>
                    <a:cxn ang="0">
                      <a:pos x="14" y="16"/>
                    </a:cxn>
                    <a:cxn ang="0">
                      <a:pos x="96" y="64"/>
                    </a:cxn>
                    <a:cxn ang="0">
                      <a:pos x="96" y="65"/>
                    </a:cxn>
                    <a:cxn ang="0">
                      <a:pos x="13" y="17"/>
                    </a:cxn>
                    <a:cxn ang="0">
                      <a:pos x="0" y="27"/>
                    </a:cxn>
                    <a:cxn ang="0">
                      <a:pos x="27" y="41"/>
                    </a:cxn>
                    <a:cxn ang="0">
                      <a:pos x="35" y="36"/>
                    </a:cxn>
                  </a:cxnLst>
                  <a:rect l="0" t="0" r="r" b="b"/>
                  <a:pathLst>
                    <a:path w="133" h="86">
                      <a:moveTo>
                        <a:pt x="35" y="36"/>
                      </a:moveTo>
                      <a:lnTo>
                        <a:pt x="99" y="72"/>
                      </a:lnTo>
                      <a:lnTo>
                        <a:pt x="97" y="76"/>
                      </a:lnTo>
                      <a:lnTo>
                        <a:pt x="133" y="86"/>
                      </a:lnTo>
                      <a:lnTo>
                        <a:pt x="106" y="60"/>
                      </a:lnTo>
                      <a:lnTo>
                        <a:pt x="104" y="63"/>
                      </a:lnTo>
                      <a:lnTo>
                        <a:pt x="41" y="26"/>
                      </a:lnTo>
                      <a:lnTo>
                        <a:pt x="41" y="17"/>
                      </a:lnTo>
                      <a:lnTo>
                        <a:pt x="15" y="0"/>
                      </a:lnTo>
                      <a:lnTo>
                        <a:pt x="14" y="16"/>
                      </a:lnTo>
                      <a:lnTo>
                        <a:pt x="96" y="64"/>
                      </a:lnTo>
                      <a:lnTo>
                        <a:pt x="96" y="65"/>
                      </a:lnTo>
                      <a:lnTo>
                        <a:pt x="13" y="17"/>
                      </a:lnTo>
                      <a:lnTo>
                        <a:pt x="0" y="27"/>
                      </a:lnTo>
                      <a:lnTo>
                        <a:pt x="27" y="41"/>
                      </a:lnTo>
                      <a:lnTo>
                        <a:pt x="35" y="3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 anchor="ctr"/>
                <a:lstStyle/>
                <a:p>
                  <a:pPr algn="ctr"/>
                  <a:endParaRPr sz="2135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grpSp>
          <p:nvGrpSpPr>
            <p:cNvPr id="13" name="Group 111">
              <a:extLst>
                <a:ext uri="{FF2B5EF4-FFF2-40B4-BE49-F238E27FC236}">
                  <a16:creationId xmlns:a16="http://schemas.microsoft.com/office/drawing/2014/main" id="{55DE5298-1BE3-3187-79A4-7B14388BD9B0}"/>
                </a:ext>
              </a:extLst>
            </p:cNvPr>
            <p:cNvGrpSpPr/>
            <p:nvPr/>
          </p:nvGrpSpPr>
          <p:grpSpPr>
            <a:xfrm>
              <a:off x="3053279" y="3336443"/>
              <a:ext cx="510607" cy="243664"/>
              <a:chOff x="6227763" y="544513"/>
              <a:chExt cx="522288" cy="249237"/>
            </a:xfrm>
            <a:solidFill>
              <a:schemeClr val="accent2"/>
            </a:solidFill>
          </p:grpSpPr>
          <p:sp>
            <p:nvSpPr>
              <p:cNvPr id="20" name="Freeform: Shape 113">
                <a:extLst>
                  <a:ext uri="{FF2B5EF4-FFF2-40B4-BE49-F238E27FC236}">
                    <a16:creationId xmlns:a16="http://schemas.microsoft.com/office/drawing/2014/main" id="{E34A9E6F-15FC-061F-62C4-D454DC517FA4}"/>
                  </a:ext>
                </a:extLst>
              </p:cNvPr>
              <p:cNvSpPr/>
              <p:nvPr/>
            </p:nvSpPr>
            <p:spPr bwMode="auto">
              <a:xfrm>
                <a:off x="6651626" y="544513"/>
                <a:ext cx="98425" cy="100013"/>
              </a:xfrm>
              <a:custGeom>
                <a:avLst/>
                <a:gdLst/>
                <a:ahLst/>
                <a:cxnLst>
                  <a:cxn ang="0">
                    <a:pos x="97" y="0"/>
                  </a:cxn>
                  <a:cxn ang="0">
                    <a:pos x="0" y="97"/>
                  </a:cxn>
                  <a:cxn ang="0">
                    <a:pos x="97" y="194"/>
                  </a:cxn>
                  <a:cxn ang="0">
                    <a:pos x="193" y="97"/>
                  </a:cxn>
                  <a:cxn ang="0">
                    <a:pos x="97" y="0"/>
                  </a:cxn>
                  <a:cxn ang="0">
                    <a:pos x="97" y="171"/>
                  </a:cxn>
                  <a:cxn ang="0">
                    <a:pos x="23" y="97"/>
                  </a:cxn>
                  <a:cxn ang="0">
                    <a:pos x="97" y="24"/>
                  </a:cxn>
                  <a:cxn ang="0">
                    <a:pos x="170" y="97"/>
                  </a:cxn>
                  <a:cxn ang="0">
                    <a:pos x="97" y="171"/>
                  </a:cxn>
                </a:cxnLst>
                <a:rect l="0" t="0" r="r" b="b"/>
                <a:pathLst>
                  <a:path w="193" h="194">
                    <a:moveTo>
                      <a:pt x="97" y="0"/>
                    </a:moveTo>
                    <a:cubicBezTo>
                      <a:pt x="43" y="0"/>
                      <a:pt x="0" y="44"/>
                      <a:pt x="0" y="97"/>
                    </a:cubicBezTo>
                    <a:cubicBezTo>
                      <a:pt x="0" y="151"/>
                      <a:pt x="43" y="194"/>
                      <a:pt x="97" y="194"/>
                    </a:cubicBezTo>
                    <a:cubicBezTo>
                      <a:pt x="150" y="194"/>
                      <a:pt x="193" y="151"/>
                      <a:pt x="193" y="97"/>
                    </a:cubicBezTo>
                    <a:cubicBezTo>
                      <a:pt x="193" y="44"/>
                      <a:pt x="150" y="0"/>
                      <a:pt x="97" y="0"/>
                    </a:cubicBezTo>
                    <a:close/>
                    <a:moveTo>
                      <a:pt x="97" y="171"/>
                    </a:moveTo>
                    <a:cubicBezTo>
                      <a:pt x="56" y="171"/>
                      <a:pt x="23" y="138"/>
                      <a:pt x="23" y="97"/>
                    </a:cubicBezTo>
                    <a:cubicBezTo>
                      <a:pt x="23" y="57"/>
                      <a:pt x="56" y="24"/>
                      <a:pt x="97" y="24"/>
                    </a:cubicBezTo>
                    <a:cubicBezTo>
                      <a:pt x="137" y="24"/>
                      <a:pt x="170" y="57"/>
                      <a:pt x="170" y="97"/>
                    </a:cubicBezTo>
                    <a:cubicBezTo>
                      <a:pt x="170" y="138"/>
                      <a:pt x="137" y="171"/>
                      <a:pt x="97" y="17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 sz="2135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1" name="Freeform: Shape 115">
                <a:extLst>
                  <a:ext uri="{FF2B5EF4-FFF2-40B4-BE49-F238E27FC236}">
                    <a16:creationId xmlns:a16="http://schemas.microsoft.com/office/drawing/2014/main" id="{F7FE682C-249B-2201-D337-900965FFC43F}"/>
                  </a:ext>
                </a:extLst>
              </p:cNvPr>
              <p:cNvSpPr/>
              <p:nvPr/>
            </p:nvSpPr>
            <p:spPr bwMode="auto">
              <a:xfrm>
                <a:off x="6396038" y="571500"/>
                <a:ext cx="98425" cy="100013"/>
              </a:xfrm>
              <a:custGeom>
                <a:avLst/>
                <a:gdLst/>
                <a:ahLst/>
                <a:cxnLst>
                  <a:cxn ang="0">
                    <a:pos x="96" y="194"/>
                  </a:cxn>
                  <a:cxn ang="0">
                    <a:pos x="192" y="97"/>
                  </a:cxn>
                  <a:cxn ang="0">
                    <a:pos x="96" y="0"/>
                  </a:cxn>
                  <a:cxn ang="0">
                    <a:pos x="0" y="97"/>
                  </a:cxn>
                  <a:cxn ang="0">
                    <a:pos x="96" y="194"/>
                  </a:cxn>
                  <a:cxn ang="0">
                    <a:pos x="96" y="24"/>
                  </a:cxn>
                  <a:cxn ang="0">
                    <a:pos x="169" y="97"/>
                  </a:cxn>
                  <a:cxn ang="0">
                    <a:pos x="96" y="171"/>
                  </a:cxn>
                  <a:cxn ang="0">
                    <a:pos x="23" y="97"/>
                  </a:cxn>
                  <a:cxn ang="0">
                    <a:pos x="96" y="24"/>
                  </a:cxn>
                </a:cxnLst>
                <a:rect l="0" t="0" r="r" b="b"/>
                <a:pathLst>
                  <a:path w="192" h="194">
                    <a:moveTo>
                      <a:pt x="96" y="194"/>
                    </a:moveTo>
                    <a:cubicBezTo>
                      <a:pt x="149" y="194"/>
                      <a:pt x="192" y="151"/>
                      <a:pt x="192" y="97"/>
                    </a:cubicBezTo>
                    <a:cubicBezTo>
                      <a:pt x="192" y="44"/>
                      <a:pt x="149" y="0"/>
                      <a:pt x="96" y="0"/>
                    </a:cubicBezTo>
                    <a:cubicBezTo>
                      <a:pt x="43" y="0"/>
                      <a:pt x="0" y="44"/>
                      <a:pt x="0" y="97"/>
                    </a:cubicBezTo>
                    <a:cubicBezTo>
                      <a:pt x="0" y="151"/>
                      <a:pt x="43" y="194"/>
                      <a:pt x="96" y="194"/>
                    </a:cubicBezTo>
                    <a:close/>
                    <a:moveTo>
                      <a:pt x="96" y="24"/>
                    </a:moveTo>
                    <a:cubicBezTo>
                      <a:pt x="136" y="24"/>
                      <a:pt x="169" y="57"/>
                      <a:pt x="169" y="97"/>
                    </a:cubicBezTo>
                    <a:cubicBezTo>
                      <a:pt x="169" y="138"/>
                      <a:pt x="136" y="171"/>
                      <a:pt x="96" y="171"/>
                    </a:cubicBezTo>
                    <a:cubicBezTo>
                      <a:pt x="56" y="171"/>
                      <a:pt x="23" y="138"/>
                      <a:pt x="23" y="97"/>
                    </a:cubicBezTo>
                    <a:cubicBezTo>
                      <a:pt x="23" y="57"/>
                      <a:pt x="56" y="24"/>
                      <a:pt x="96" y="2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 sz="2135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2" name="Freeform: Shape 117">
                <a:extLst>
                  <a:ext uri="{FF2B5EF4-FFF2-40B4-BE49-F238E27FC236}">
                    <a16:creationId xmlns:a16="http://schemas.microsoft.com/office/drawing/2014/main" id="{27983D9C-15C0-389E-A131-1479A1B4CEFB}"/>
                  </a:ext>
                </a:extLst>
              </p:cNvPr>
              <p:cNvSpPr/>
              <p:nvPr/>
            </p:nvSpPr>
            <p:spPr bwMode="auto">
              <a:xfrm>
                <a:off x="6227763" y="695325"/>
                <a:ext cx="98425" cy="98425"/>
              </a:xfrm>
              <a:custGeom>
                <a:avLst/>
                <a:gdLst/>
                <a:ahLst/>
                <a:cxnLst>
                  <a:cxn ang="0">
                    <a:pos x="192" y="97"/>
                  </a:cxn>
                  <a:cxn ang="0">
                    <a:pos x="96" y="0"/>
                  </a:cxn>
                  <a:cxn ang="0">
                    <a:pos x="0" y="97"/>
                  </a:cxn>
                  <a:cxn ang="0">
                    <a:pos x="96" y="194"/>
                  </a:cxn>
                  <a:cxn ang="0">
                    <a:pos x="192" y="97"/>
                  </a:cxn>
                  <a:cxn ang="0">
                    <a:pos x="23" y="97"/>
                  </a:cxn>
                  <a:cxn ang="0">
                    <a:pos x="96" y="23"/>
                  </a:cxn>
                  <a:cxn ang="0">
                    <a:pos x="169" y="97"/>
                  </a:cxn>
                  <a:cxn ang="0">
                    <a:pos x="96" y="170"/>
                  </a:cxn>
                  <a:cxn ang="0">
                    <a:pos x="23" y="97"/>
                  </a:cxn>
                </a:cxnLst>
                <a:rect l="0" t="0" r="r" b="b"/>
                <a:pathLst>
                  <a:path w="192" h="194">
                    <a:moveTo>
                      <a:pt x="192" y="97"/>
                    </a:moveTo>
                    <a:cubicBezTo>
                      <a:pt x="192" y="43"/>
                      <a:pt x="149" y="0"/>
                      <a:pt x="96" y="0"/>
                    </a:cubicBezTo>
                    <a:cubicBezTo>
                      <a:pt x="43" y="0"/>
                      <a:pt x="0" y="43"/>
                      <a:pt x="0" y="97"/>
                    </a:cubicBezTo>
                    <a:cubicBezTo>
                      <a:pt x="0" y="150"/>
                      <a:pt x="43" y="194"/>
                      <a:pt x="96" y="194"/>
                    </a:cubicBezTo>
                    <a:cubicBezTo>
                      <a:pt x="149" y="194"/>
                      <a:pt x="192" y="150"/>
                      <a:pt x="192" y="97"/>
                    </a:cubicBezTo>
                    <a:close/>
                    <a:moveTo>
                      <a:pt x="23" y="97"/>
                    </a:moveTo>
                    <a:cubicBezTo>
                      <a:pt x="23" y="56"/>
                      <a:pt x="55" y="23"/>
                      <a:pt x="96" y="23"/>
                    </a:cubicBezTo>
                    <a:cubicBezTo>
                      <a:pt x="136" y="23"/>
                      <a:pt x="169" y="56"/>
                      <a:pt x="169" y="97"/>
                    </a:cubicBezTo>
                    <a:cubicBezTo>
                      <a:pt x="169" y="137"/>
                      <a:pt x="136" y="170"/>
                      <a:pt x="96" y="170"/>
                    </a:cubicBezTo>
                    <a:cubicBezTo>
                      <a:pt x="55" y="170"/>
                      <a:pt x="23" y="137"/>
                      <a:pt x="23" y="97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 sz="2135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4" name="Group 147">
              <a:extLst>
                <a:ext uri="{FF2B5EF4-FFF2-40B4-BE49-F238E27FC236}">
                  <a16:creationId xmlns:a16="http://schemas.microsoft.com/office/drawing/2014/main" id="{B2AA7443-8217-198B-0EAC-2237AF5A6B0D}"/>
                </a:ext>
              </a:extLst>
            </p:cNvPr>
            <p:cNvGrpSpPr/>
            <p:nvPr/>
          </p:nvGrpSpPr>
          <p:grpSpPr>
            <a:xfrm>
              <a:off x="1051293" y="1768461"/>
              <a:ext cx="2438168" cy="732351"/>
              <a:chOff x="793990" y="1227225"/>
              <a:chExt cx="2438168" cy="732351"/>
            </a:xfrm>
          </p:grpSpPr>
          <p:sp>
            <p:nvSpPr>
              <p:cNvPr id="18" name="TextBox 148">
                <a:extLst>
                  <a:ext uri="{FF2B5EF4-FFF2-40B4-BE49-F238E27FC236}">
                    <a16:creationId xmlns:a16="http://schemas.microsoft.com/office/drawing/2014/main" id="{A91865B2-7F75-8EB7-40B7-24C58EA5CFA4}"/>
                  </a:ext>
                </a:extLst>
              </p:cNvPr>
              <p:cNvSpPr txBox="1"/>
              <p:nvPr/>
            </p:nvSpPr>
            <p:spPr bwMode="auto">
              <a:xfrm>
                <a:off x="793990" y="1227225"/>
                <a:ext cx="2299240" cy="309958"/>
              </a:xfrm>
              <a:prstGeom prst="rect">
                <a:avLst/>
              </a:prstGeom>
              <a:noFill/>
            </p:spPr>
            <p:txBody>
              <a:bodyPr wrap="none" lIns="0" tIns="0" rIns="576000" bIns="0" anchor="ctr" anchorCtr="0">
                <a:normAutofit/>
              </a:bodyPr>
              <a:lstStyle/>
              <a:p>
                <a:pPr algn="r"/>
                <a:r>
                  <a:rPr lang="zh-CN" altLang="en-US" sz="16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真题同源</a:t>
                </a:r>
              </a:p>
            </p:txBody>
          </p:sp>
          <p:sp>
            <p:nvSpPr>
              <p:cNvPr id="19" name="TextBox 149">
                <a:extLst>
                  <a:ext uri="{FF2B5EF4-FFF2-40B4-BE49-F238E27FC236}">
                    <a16:creationId xmlns:a16="http://schemas.microsoft.com/office/drawing/2014/main" id="{0AD91A24-B7CB-9EE9-4F65-2DFEBCBAF40F}"/>
                  </a:ext>
                </a:extLst>
              </p:cNvPr>
              <p:cNvSpPr txBox="1"/>
              <p:nvPr/>
            </p:nvSpPr>
            <p:spPr bwMode="auto">
              <a:xfrm>
                <a:off x="932918" y="1403397"/>
                <a:ext cx="2299240" cy="556179"/>
              </a:xfrm>
              <a:prstGeom prst="rect">
                <a:avLst/>
              </a:prstGeom>
              <a:noFill/>
            </p:spPr>
            <p:txBody>
              <a:bodyPr wrap="square" lIns="0" tIns="0" rIns="576000" bIns="0" anchor="ctr" anchorCtr="0">
                <a:normAutofit/>
              </a:bodyPr>
              <a:lstStyle/>
              <a:p>
                <a:pPr algn="r" latinLnBrk="0">
                  <a:lnSpc>
                    <a:spcPct val="120000"/>
                  </a:lnSpc>
                </a:pPr>
                <a:r>
                  <a:rPr lang="zh-CN" altLang="en-US" sz="1065" dirty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工数真题同源，类题频繁</a:t>
                </a:r>
              </a:p>
            </p:txBody>
          </p:sp>
        </p:grpSp>
        <p:grpSp>
          <p:nvGrpSpPr>
            <p:cNvPr id="15" name="Group 153">
              <a:extLst>
                <a:ext uri="{FF2B5EF4-FFF2-40B4-BE49-F238E27FC236}">
                  <a16:creationId xmlns:a16="http://schemas.microsoft.com/office/drawing/2014/main" id="{68F2DF25-46B2-75FC-4F7A-531068866E7C}"/>
                </a:ext>
              </a:extLst>
            </p:cNvPr>
            <p:cNvGrpSpPr/>
            <p:nvPr/>
          </p:nvGrpSpPr>
          <p:grpSpPr>
            <a:xfrm>
              <a:off x="8841469" y="1768460"/>
              <a:ext cx="2732267" cy="856637"/>
              <a:chOff x="1415480" y="1651350"/>
              <a:chExt cx="2913191" cy="856637"/>
            </a:xfrm>
          </p:grpSpPr>
          <p:sp>
            <p:nvSpPr>
              <p:cNvPr id="16" name="TextBox 154">
                <a:extLst>
                  <a:ext uri="{FF2B5EF4-FFF2-40B4-BE49-F238E27FC236}">
                    <a16:creationId xmlns:a16="http://schemas.microsoft.com/office/drawing/2014/main" id="{220B1088-09D3-FEB5-E497-17211E66DD18}"/>
                  </a:ext>
                </a:extLst>
              </p:cNvPr>
              <p:cNvSpPr txBox="1"/>
              <p:nvPr/>
            </p:nvSpPr>
            <p:spPr bwMode="auto">
              <a:xfrm>
                <a:off x="1415480" y="1651350"/>
                <a:ext cx="2913191" cy="309958"/>
              </a:xfrm>
              <a:prstGeom prst="rect">
                <a:avLst/>
              </a:prstGeom>
              <a:noFill/>
            </p:spPr>
            <p:txBody>
              <a:bodyPr wrap="none" lIns="480000" tIns="0" rIns="0" bIns="0" anchor="ctr" anchorCtr="0">
                <a:normAutofit/>
              </a:bodyPr>
              <a:lstStyle/>
              <a:p>
                <a:pPr algn="l"/>
                <a:r>
                  <a:rPr lang="zh-CN" altLang="en-US" sz="16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知识重点相同</a:t>
                </a:r>
              </a:p>
            </p:txBody>
          </p:sp>
          <p:sp>
            <p:nvSpPr>
              <p:cNvPr id="17" name="TextBox 155">
                <a:extLst>
                  <a:ext uri="{FF2B5EF4-FFF2-40B4-BE49-F238E27FC236}">
                    <a16:creationId xmlns:a16="http://schemas.microsoft.com/office/drawing/2014/main" id="{3F317CF0-38AD-1FA5-8778-D69E8DB7601F}"/>
                  </a:ext>
                </a:extLst>
              </p:cNvPr>
              <p:cNvSpPr txBox="1"/>
              <p:nvPr/>
            </p:nvSpPr>
            <p:spPr bwMode="auto">
              <a:xfrm>
                <a:off x="1415480" y="1951808"/>
                <a:ext cx="2913191" cy="556179"/>
              </a:xfrm>
              <a:prstGeom prst="rect">
                <a:avLst/>
              </a:prstGeom>
              <a:noFill/>
            </p:spPr>
            <p:txBody>
              <a:bodyPr wrap="square" lIns="480000" tIns="0" rIns="0" bIns="0" anchor="ctr" anchorCtr="0">
                <a:normAutofit lnSpcReduction="10000"/>
              </a:bodyPr>
              <a:lstStyle/>
              <a:p>
                <a:pPr algn="l" latinLnBrk="0">
                  <a:lnSpc>
                    <a:spcPct val="120000"/>
                  </a:lnSpc>
                </a:pPr>
                <a:r>
                  <a:rPr lang="zh-CN" altLang="en-US" sz="1065" dirty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不同年份的工数试卷的知识重点是相同的，通过真题，明确重点，进而在工数考场上无往不利</a:t>
                </a:r>
              </a:p>
            </p:txBody>
          </p:sp>
        </p:grpSp>
      </p:grpSp>
      <p:sp>
        <p:nvSpPr>
          <p:cNvPr id="35" name="文本框 34">
            <a:extLst>
              <a:ext uri="{FF2B5EF4-FFF2-40B4-BE49-F238E27FC236}">
                <a16:creationId xmlns:a16="http://schemas.microsoft.com/office/drawing/2014/main" id="{DB7C7B52-F3DD-2B8D-2F5E-FC7757839004}"/>
              </a:ext>
            </a:extLst>
          </p:cNvPr>
          <p:cNvSpPr txBox="1"/>
          <p:nvPr/>
        </p:nvSpPr>
        <p:spPr>
          <a:xfrm>
            <a:off x="4734281" y="3014288"/>
            <a:ext cx="27257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/>
              <a:t>工数期末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38650878-E8E3-098E-838E-254A109147A1}"/>
              </a:ext>
            </a:extLst>
          </p:cNvPr>
          <p:cNvGrpSpPr/>
          <p:nvPr/>
        </p:nvGrpSpPr>
        <p:grpSpPr>
          <a:xfrm>
            <a:off x="164123" y="2499783"/>
            <a:ext cx="3785939" cy="2991950"/>
            <a:chOff x="164123" y="2499783"/>
            <a:chExt cx="3785939" cy="2991950"/>
          </a:xfrm>
        </p:grpSpPr>
        <p:pic>
          <p:nvPicPr>
            <p:cNvPr id="36" name="图片 35">
              <a:extLst>
                <a:ext uri="{FF2B5EF4-FFF2-40B4-BE49-F238E27FC236}">
                  <a16:creationId xmlns:a16="http://schemas.microsoft.com/office/drawing/2014/main" id="{E8C8313A-83D9-5A2E-31AD-28627DB55FA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0157" y="2828804"/>
              <a:ext cx="3669905" cy="446112"/>
            </a:xfrm>
            <a:prstGeom prst="rect">
              <a:avLst/>
            </a:prstGeom>
          </p:spPr>
        </p:pic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51523FF1-E64E-9BA9-5E94-F505184E75AB}"/>
                </a:ext>
              </a:extLst>
            </p:cNvPr>
            <p:cNvSpPr txBox="1"/>
            <p:nvPr/>
          </p:nvSpPr>
          <p:spPr>
            <a:xfrm>
              <a:off x="167632" y="3244334"/>
              <a:ext cx="16972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20-21A</a:t>
              </a:r>
              <a:r>
                <a:rPr lang="zh-CN" altLang="en-US" dirty="0"/>
                <a:t>一、</a:t>
              </a:r>
              <a:r>
                <a:rPr lang="en-US" altLang="zh-CN" dirty="0"/>
                <a:t>2</a:t>
              </a:r>
              <a:endParaRPr lang="zh-CN" altLang="en-US" dirty="0"/>
            </a:p>
          </p:txBody>
        </p:sp>
        <p:pic>
          <p:nvPicPr>
            <p:cNvPr id="38" name="图片 37">
              <a:extLst>
                <a:ext uri="{FF2B5EF4-FFF2-40B4-BE49-F238E27FC236}">
                  <a16:creationId xmlns:a16="http://schemas.microsoft.com/office/drawing/2014/main" id="{C386CC4D-D1F8-95C9-1E0F-FB88C98FDCC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0166" y="3556237"/>
              <a:ext cx="3637749" cy="463288"/>
            </a:xfrm>
            <a:prstGeom prst="rect">
              <a:avLst/>
            </a:prstGeom>
          </p:spPr>
        </p:pic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27D39866-8DEA-5153-60B7-DF7198D8E967}"/>
                </a:ext>
              </a:extLst>
            </p:cNvPr>
            <p:cNvSpPr txBox="1"/>
            <p:nvPr/>
          </p:nvSpPr>
          <p:spPr>
            <a:xfrm>
              <a:off x="164123" y="2499783"/>
              <a:ext cx="16972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18-19B</a:t>
              </a:r>
              <a:r>
                <a:rPr lang="zh-CN" altLang="en-US" dirty="0"/>
                <a:t>一、</a:t>
              </a:r>
              <a:r>
                <a:rPr lang="en-US" altLang="zh-CN" dirty="0"/>
                <a:t>2</a:t>
              </a:r>
              <a:endParaRPr lang="zh-CN" altLang="en-US" dirty="0"/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22B9EA9C-6B43-391B-64BF-6BE5A82799B2}"/>
                </a:ext>
              </a:extLst>
            </p:cNvPr>
            <p:cNvSpPr txBox="1"/>
            <p:nvPr/>
          </p:nvSpPr>
          <p:spPr>
            <a:xfrm>
              <a:off x="1462699" y="4029196"/>
              <a:ext cx="16972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20-21A</a:t>
              </a:r>
              <a:r>
                <a:rPr lang="zh-CN" altLang="en-US" dirty="0"/>
                <a:t>一、</a:t>
              </a:r>
              <a:r>
                <a:rPr lang="en-US" altLang="zh-CN" dirty="0"/>
                <a:t>4</a:t>
              </a:r>
              <a:endParaRPr lang="zh-CN" altLang="en-US" dirty="0"/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242CDFB0-5BF2-53D0-EF45-B9C62A526B93}"/>
                </a:ext>
              </a:extLst>
            </p:cNvPr>
            <p:cNvSpPr txBox="1"/>
            <p:nvPr/>
          </p:nvSpPr>
          <p:spPr>
            <a:xfrm>
              <a:off x="1529861" y="5122401"/>
              <a:ext cx="16972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22-23A</a:t>
              </a:r>
              <a:r>
                <a:rPr lang="zh-CN" altLang="en-US" dirty="0"/>
                <a:t>一、</a:t>
              </a:r>
              <a:r>
                <a:rPr lang="en-US" altLang="zh-CN" dirty="0"/>
                <a:t>4</a:t>
              </a:r>
              <a:endParaRPr lang="zh-CN" altLang="en-US" dirty="0"/>
            </a:p>
          </p:txBody>
        </p:sp>
      </p:grpSp>
      <p:pic>
        <p:nvPicPr>
          <p:cNvPr id="42" name="图片 41">
            <a:extLst>
              <a:ext uri="{FF2B5EF4-FFF2-40B4-BE49-F238E27FC236}">
                <a16:creationId xmlns:a16="http://schemas.microsoft.com/office/drawing/2014/main" id="{FD6ECD83-F2C0-E840-2E8E-7C9910DF45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5222" y="5548489"/>
            <a:ext cx="4267200" cy="796901"/>
          </a:xfrm>
          <a:prstGeom prst="rect">
            <a:avLst/>
          </a:prstGeom>
        </p:spPr>
      </p:pic>
      <p:pic>
        <p:nvPicPr>
          <p:cNvPr id="43" name="图片 42">
            <a:extLst>
              <a:ext uri="{FF2B5EF4-FFF2-40B4-BE49-F238E27FC236}">
                <a16:creationId xmlns:a16="http://schemas.microsoft.com/office/drawing/2014/main" id="{B6B92E5D-58F2-0569-5DD1-1580B2FC25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59601" y="4424877"/>
            <a:ext cx="4267200" cy="472116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2E8D2084-D569-6256-D109-ADCAED1DDC2E}"/>
              </a:ext>
            </a:extLst>
          </p:cNvPr>
          <p:cNvSpPr txBox="1"/>
          <p:nvPr/>
        </p:nvSpPr>
        <p:spPr>
          <a:xfrm>
            <a:off x="8507843" y="2943373"/>
            <a:ext cx="350520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期末考察时，核心知识固定，如：</a:t>
            </a:r>
            <a:endParaRPr lang="en-US" altLang="zh-CN" dirty="0"/>
          </a:p>
          <a:p>
            <a:pPr marL="342900" indent="-342900">
              <a:buFont typeface="+mj-lt"/>
              <a:buAutoNum type="arabicPeriod"/>
            </a:pPr>
            <a:r>
              <a:rPr lang="zh-CN" altLang="en-US" dirty="0"/>
              <a:t>两个重要极限</a:t>
            </a:r>
            <a:endParaRPr lang="en-US" altLang="zh-CN" dirty="0"/>
          </a:p>
          <a:p>
            <a:pPr marL="342900" indent="-342900">
              <a:buFont typeface="+mj-lt"/>
              <a:buAutoNum type="arabicPeriod"/>
            </a:pPr>
            <a:r>
              <a:rPr lang="zh-CN" altLang="en-US" dirty="0"/>
              <a:t>拉格朗日中值定理</a:t>
            </a:r>
            <a:endParaRPr lang="en-US" altLang="zh-CN" dirty="0"/>
          </a:p>
          <a:p>
            <a:pPr marL="342900" indent="-342900">
              <a:buFont typeface="+mj-lt"/>
              <a:buAutoNum type="arabicPeriod"/>
            </a:pPr>
            <a:r>
              <a:rPr lang="zh-CN" altLang="en-US" dirty="0"/>
              <a:t>泰勒展开研究函数性质</a:t>
            </a:r>
            <a:endParaRPr lang="en-US" altLang="zh-CN" dirty="0"/>
          </a:p>
          <a:p>
            <a:pPr marL="342900" indent="-342900">
              <a:buFont typeface="+mj-lt"/>
              <a:buAutoNum type="arabicPeriod"/>
            </a:pPr>
            <a:r>
              <a:rPr lang="zh-CN" altLang="en-US" dirty="0"/>
              <a:t>通过列表求函数单调区间等</a:t>
            </a:r>
            <a:endParaRPr lang="en-US" altLang="zh-CN" dirty="0"/>
          </a:p>
          <a:p>
            <a:pPr marL="342900" indent="-342900">
              <a:buFont typeface="+mj-lt"/>
              <a:buAutoNum type="arabicPeriod"/>
            </a:pPr>
            <a:r>
              <a:rPr lang="en-US" altLang="zh-CN" dirty="0"/>
              <a:t>……</a:t>
            </a:r>
          </a:p>
          <a:p>
            <a:pPr marL="342900" indent="-342900">
              <a:buFont typeface="+mj-lt"/>
              <a:buAutoNum type="arabicPeriod"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43521329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685800"/>
            <a:ext cx="139700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1800" dirty="0">
                <a:latin typeface="幼圆"/>
                <a:cs typeface="幼圆"/>
              </a:rPr>
              <a:t>备考建议</a:t>
            </a:r>
            <a:endParaRPr sz="1800" dirty="0">
              <a:latin typeface="幼圆"/>
              <a:cs typeface="幼圆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1D9449B-403C-2F1E-93F7-B2AD16AE55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3618" y="2286000"/>
            <a:ext cx="9444763" cy="1819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9028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235702" y="5857443"/>
            <a:ext cx="454025" cy="1625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00">
              <a:latin typeface="Times New Roman"/>
              <a:cs typeface="Times New Roman"/>
            </a:endParaRPr>
          </a:p>
          <a:p>
            <a:pPr marL="12700" marR="5080">
              <a:lnSpc>
                <a:spcPct val="100000"/>
              </a:lnSpc>
            </a:pPr>
            <a:r>
              <a:rPr sz="100" spc="-10" dirty="0">
                <a:solidFill>
                  <a:srgbClr val="E7E6E6"/>
                </a:solidFill>
                <a:latin typeface="Calibri"/>
                <a:cs typeface="Calibri"/>
              </a:rPr>
              <a:t>PPT</a:t>
            </a:r>
            <a:r>
              <a:rPr sz="100" spc="-10" dirty="0">
                <a:solidFill>
                  <a:srgbClr val="E7E6E6"/>
                </a:solidFill>
                <a:latin typeface="宋体"/>
                <a:cs typeface="宋体"/>
              </a:rPr>
              <a:t>模板下载：</a:t>
            </a:r>
            <a:r>
              <a:rPr sz="100" spc="-10" dirty="0">
                <a:solidFill>
                  <a:srgbClr val="E7E6E6"/>
                </a:solidFill>
                <a:latin typeface="Calibri"/>
                <a:cs typeface="Calibri"/>
                <a:hlinkClick r:id="rId2"/>
              </a:rPr>
              <a:t>www.1ppt.com/moban/</a:t>
            </a:r>
            <a:r>
              <a:rPr sz="100" spc="340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00" spc="-10" dirty="0">
                <a:solidFill>
                  <a:srgbClr val="E7E6E6"/>
                </a:solidFill>
                <a:latin typeface="宋体"/>
                <a:cs typeface="宋体"/>
              </a:rPr>
              <a:t>行业</a:t>
            </a:r>
            <a:r>
              <a:rPr sz="100" spc="-10" dirty="0">
                <a:solidFill>
                  <a:srgbClr val="E7E6E6"/>
                </a:solidFill>
                <a:latin typeface="Calibri"/>
                <a:cs typeface="Calibri"/>
              </a:rPr>
              <a:t>PPT</a:t>
            </a:r>
            <a:r>
              <a:rPr sz="100" spc="-10" dirty="0">
                <a:solidFill>
                  <a:srgbClr val="E7E6E6"/>
                </a:solidFill>
                <a:latin typeface="宋体"/>
                <a:cs typeface="宋体"/>
              </a:rPr>
              <a:t>模板：</a:t>
            </a:r>
            <a:r>
              <a:rPr sz="100" spc="-10" dirty="0">
                <a:solidFill>
                  <a:srgbClr val="E7E6E6"/>
                </a:solidFill>
                <a:latin typeface="Calibri"/>
                <a:cs typeface="Calibri"/>
                <a:hlinkClick r:id="rId3"/>
              </a:rPr>
              <a:t>www.1ppt.com/hangye/</a:t>
            </a:r>
            <a:r>
              <a:rPr sz="100" spc="500" dirty="0">
                <a:solidFill>
                  <a:srgbClr val="E7E6E6"/>
                </a:solidFill>
                <a:latin typeface="Calibri"/>
                <a:cs typeface="Calibri"/>
                <a:hlinkClick r:id="rId3"/>
              </a:rPr>
              <a:t> </a:t>
            </a:r>
            <a:r>
              <a:rPr sz="100" spc="-10" dirty="0">
                <a:solidFill>
                  <a:srgbClr val="E7E6E6"/>
                </a:solidFill>
                <a:latin typeface="宋体"/>
                <a:cs typeface="宋体"/>
              </a:rPr>
              <a:t>节日</a:t>
            </a:r>
            <a:r>
              <a:rPr sz="100" spc="-10" dirty="0">
                <a:solidFill>
                  <a:srgbClr val="E7E6E6"/>
                </a:solidFill>
                <a:latin typeface="Calibri"/>
                <a:cs typeface="Calibri"/>
              </a:rPr>
              <a:t>PPT</a:t>
            </a:r>
            <a:r>
              <a:rPr sz="100" spc="-10" dirty="0">
                <a:solidFill>
                  <a:srgbClr val="E7E6E6"/>
                </a:solidFill>
                <a:latin typeface="宋体"/>
                <a:cs typeface="宋体"/>
              </a:rPr>
              <a:t>模板：</a:t>
            </a:r>
            <a:r>
              <a:rPr sz="100" dirty="0">
                <a:solidFill>
                  <a:srgbClr val="E7E6E6"/>
                </a:solidFill>
                <a:latin typeface="Calibri"/>
                <a:cs typeface="Calibri"/>
                <a:hlinkClick r:id="rId4"/>
              </a:rPr>
              <a:t>www.1ppt.com/jieri/</a:t>
            </a:r>
            <a:r>
              <a:rPr sz="100" spc="305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00" spc="-10" dirty="0">
                <a:solidFill>
                  <a:srgbClr val="E7E6E6"/>
                </a:solidFill>
                <a:latin typeface="Calibri"/>
                <a:cs typeface="Calibri"/>
              </a:rPr>
              <a:t>PPT</a:t>
            </a:r>
            <a:r>
              <a:rPr sz="100" spc="-10" dirty="0">
                <a:solidFill>
                  <a:srgbClr val="E7E6E6"/>
                </a:solidFill>
                <a:latin typeface="宋体"/>
                <a:cs typeface="宋体"/>
              </a:rPr>
              <a:t>素材下载：</a:t>
            </a:r>
            <a:r>
              <a:rPr sz="100" spc="-10" dirty="0">
                <a:solidFill>
                  <a:srgbClr val="E7E6E6"/>
                </a:solidFill>
                <a:latin typeface="Calibri"/>
                <a:cs typeface="Calibri"/>
                <a:hlinkClick r:id="rId5"/>
              </a:rPr>
              <a:t>www.1ppt.com/sucai/</a:t>
            </a:r>
            <a:r>
              <a:rPr sz="100" spc="500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00" spc="-10" dirty="0">
                <a:solidFill>
                  <a:srgbClr val="E7E6E6"/>
                </a:solidFill>
                <a:latin typeface="Calibri"/>
                <a:cs typeface="Calibri"/>
              </a:rPr>
              <a:t>PPT</a:t>
            </a:r>
            <a:r>
              <a:rPr sz="100" spc="-10" dirty="0">
                <a:solidFill>
                  <a:srgbClr val="E7E6E6"/>
                </a:solidFill>
                <a:latin typeface="宋体"/>
                <a:cs typeface="宋体"/>
              </a:rPr>
              <a:t>背景图片：</a:t>
            </a:r>
            <a:r>
              <a:rPr sz="100" spc="-10" dirty="0">
                <a:solidFill>
                  <a:srgbClr val="E7E6E6"/>
                </a:solidFill>
                <a:latin typeface="Calibri"/>
                <a:cs typeface="Calibri"/>
                <a:hlinkClick r:id="rId6"/>
              </a:rPr>
              <a:t>www.1ppt.com/beijing/</a:t>
            </a:r>
            <a:r>
              <a:rPr sz="100" spc="395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00" spc="-10" dirty="0">
                <a:solidFill>
                  <a:srgbClr val="E7E6E6"/>
                </a:solidFill>
                <a:latin typeface="Calibri"/>
                <a:cs typeface="Calibri"/>
              </a:rPr>
              <a:t>PPT</a:t>
            </a:r>
            <a:r>
              <a:rPr sz="100" spc="-10" dirty="0">
                <a:solidFill>
                  <a:srgbClr val="E7E6E6"/>
                </a:solidFill>
                <a:latin typeface="宋体"/>
                <a:cs typeface="宋体"/>
              </a:rPr>
              <a:t>图表下载：</a:t>
            </a:r>
            <a:r>
              <a:rPr sz="100" spc="-10" dirty="0">
                <a:solidFill>
                  <a:srgbClr val="E7E6E6"/>
                </a:solidFill>
                <a:latin typeface="Calibri"/>
                <a:cs typeface="Calibri"/>
                <a:hlinkClick r:id="rId7"/>
              </a:rPr>
              <a:t>www.1ppt.com/tubiao/</a:t>
            </a:r>
            <a:r>
              <a:rPr sz="100" spc="500" dirty="0">
                <a:solidFill>
                  <a:srgbClr val="E7E6E6"/>
                </a:solidFill>
                <a:latin typeface="Calibri"/>
                <a:cs typeface="Calibri"/>
                <a:hlinkClick r:id="rId7"/>
              </a:rPr>
              <a:t> </a:t>
            </a:r>
            <a:r>
              <a:rPr sz="100" spc="-10" dirty="0">
                <a:solidFill>
                  <a:srgbClr val="E7E6E6"/>
                </a:solidFill>
                <a:latin typeface="宋体"/>
                <a:cs typeface="宋体"/>
              </a:rPr>
              <a:t>优秀</a:t>
            </a:r>
            <a:r>
              <a:rPr sz="100" spc="-10" dirty="0">
                <a:solidFill>
                  <a:srgbClr val="E7E6E6"/>
                </a:solidFill>
                <a:latin typeface="Calibri"/>
                <a:cs typeface="Calibri"/>
              </a:rPr>
              <a:t>PPT</a:t>
            </a:r>
            <a:r>
              <a:rPr sz="100" spc="-10" dirty="0">
                <a:solidFill>
                  <a:srgbClr val="E7E6E6"/>
                </a:solidFill>
                <a:latin typeface="宋体"/>
                <a:cs typeface="宋体"/>
              </a:rPr>
              <a:t>下载：</a:t>
            </a:r>
            <a:r>
              <a:rPr sz="100" spc="-10" dirty="0">
                <a:solidFill>
                  <a:srgbClr val="E7E6E6"/>
                </a:solidFill>
                <a:latin typeface="Calibri"/>
                <a:cs typeface="Calibri"/>
                <a:hlinkClick r:id="rId8"/>
              </a:rPr>
              <a:t>www.1ppt.com/xiazai/</a:t>
            </a:r>
            <a:r>
              <a:rPr sz="100" spc="400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00" spc="-10" dirty="0">
                <a:solidFill>
                  <a:srgbClr val="E7E6E6"/>
                </a:solidFill>
                <a:latin typeface="Calibri"/>
                <a:cs typeface="Calibri"/>
              </a:rPr>
              <a:t>PPT</a:t>
            </a:r>
            <a:r>
              <a:rPr sz="100" spc="-10" dirty="0">
                <a:solidFill>
                  <a:srgbClr val="E7E6E6"/>
                </a:solidFill>
                <a:latin typeface="宋体"/>
                <a:cs typeface="宋体"/>
              </a:rPr>
              <a:t>教程： </a:t>
            </a:r>
            <a:r>
              <a:rPr sz="100" spc="-10" dirty="0">
                <a:solidFill>
                  <a:srgbClr val="E7E6E6"/>
                </a:solidFill>
                <a:latin typeface="Calibri"/>
                <a:cs typeface="Calibri"/>
                <a:hlinkClick r:id="rId9"/>
              </a:rPr>
              <a:t>www.1ppt.com/powerpoint/</a:t>
            </a:r>
            <a:r>
              <a:rPr sz="100" spc="500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00" spc="-10" dirty="0">
                <a:solidFill>
                  <a:srgbClr val="E7E6E6"/>
                </a:solidFill>
                <a:latin typeface="Calibri"/>
                <a:cs typeface="Calibri"/>
              </a:rPr>
              <a:t>Word</a:t>
            </a:r>
            <a:r>
              <a:rPr sz="100" spc="-10" dirty="0">
                <a:solidFill>
                  <a:srgbClr val="E7E6E6"/>
                </a:solidFill>
                <a:latin typeface="宋体"/>
                <a:cs typeface="宋体"/>
              </a:rPr>
              <a:t>教程： </a:t>
            </a:r>
            <a:r>
              <a:rPr sz="100" dirty="0">
                <a:solidFill>
                  <a:srgbClr val="E7E6E6"/>
                </a:solidFill>
                <a:latin typeface="Calibri"/>
                <a:cs typeface="Calibri"/>
                <a:hlinkClick r:id="rId10"/>
              </a:rPr>
              <a:t>www.1ppt.com/word/</a:t>
            </a:r>
            <a:r>
              <a:rPr sz="100" spc="340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00" spc="-10" dirty="0">
                <a:solidFill>
                  <a:srgbClr val="E7E6E6"/>
                </a:solidFill>
                <a:latin typeface="Calibri"/>
                <a:cs typeface="Calibri"/>
              </a:rPr>
              <a:t>Excel</a:t>
            </a:r>
            <a:r>
              <a:rPr sz="100" spc="-10" dirty="0">
                <a:solidFill>
                  <a:srgbClr val="E7E6E6"/>
                </a:solidFill>
                <a:latin typeface="宋体"/>
                <a:cs typeface="宋体"/>
              </a:rPr>
              <a:t>教程：</a:t>
            </a:r>
            <a:r>
              <a:rPr sz="100" spc="-10" dirty="0">
                <a:solidFill>
                  <a:srgbClr val="E7E6E6"/>
                </a:solidFill>
                <a:latin typeface="Calibri"/>
                <a:cs typeface="Calibri"/>
                <a:hlinkClick r:id="rId11"/>
              </a:rPr>
              <a:t>www.1ppt.com/excel/</a:t>
            </a:r>
            <a:endParaRPr sz="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00" spc="-10" dirty="0">
                <a:solidFill>
                  <a:srgbClr val="E7E6E6"/>
                </a:solidFill>
                <a:latin typeface="宋体"/>
                <a:cs typeface="宋体"/>
              </a:rPr>
              <a:t>资料下载：</a:t>
            </a:r>
            <a:r>
              <a:rPr sz="100" dirty="0">
                <a:solidFill>
                  <a:srgbClr val="E7E6E6"/>
                </a:solidFill>
                <a:latin typeface="Calibri"/>
                <a:cs typeface="Calibri"/>
                <a:hlinkClick r:id="rId12"/>
              </a:rPr>
              <a:t>www.1ppt.com/ziliao/</a:t>
            </a:r>
            <a:r>
              <a:rPr sz="100" spc="405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00" spc="-10" dirty="0">
                <a:solidFill>
                  <a:srgbClr val="E7E6E6"/>
                </a:solidFill>
                <a:latin typeface="Calibri"/>
                <a:cs typeface="Calibri"/>
              </a:rPr>
              <a:t>PPT</a:t>
            </a:r>
            <a:r>
              <a:rPr sz="100" spc="-10" dirty="0">
                <a:solidFill>
                  <a:srgbClr val="E7E6E6"/>
                </a:solidFill>
                <a:latin typeface="宋体"/>
                <a:cs typeface="宋体"/>
              </a:rPr>
              <a:t>课件下载：</a:t>
            </a:r>
            <a:r>
              <a:rPr sz="100" spc="-10" dirty="0">
                <a:solidFill>
                  <a:srgbClr val="E7E6E6"/>
                </a:solidFill>
                <a:latin typeface="Calibri"/>
                <a:cs typeface="Calibri"/>
                <a:hlinkClick r:id="rId13"/>
              </a:rPr>
              <a:t>www.1ppt.com/kejian/</a:t>
            </a:r>
            <a:endParaRPr sz="100">
              <a:latin typeface="Calibri"/>
              <a:cs typeface="Calibri"/>
            </a:endParaRPr>
          </a:p>
          <a:p>
            <a:pPr marL="12700" marR="33655">
              <a:lnSpc>
                <a:spcPct val="100000"/>
              </a:lnSpc>
            </a:pPr>
            <a:r>
              <a:rPr sz="100" spc="-10" dirty="0">
                <a:solidFill>
                  <a:srgbClr val="E7E6E6"/>
                </a:solidFill>
                <a:latin typeface="宋体"/>
                <a:cs typeface="宋体"/>
              </a:rPr>
              <a:t>范文下载：</a:t>
            </a:r>
            <a:r>
              <a:rPr sz="100" dirty="0">
                <a:solidFill>
                  <a:srgbClr val="E7E6E6"/>
                </a:solidFill>
                <a:latin typeface="Calibri"/>
                <a:cs typeface="Calibri"/>
                <a:hlinkClick r:id="rId14"/>
              </a:rPr>
              <a:t>www.1ppt.com/fanwen/</a:t>
            </a:r>
            <a:r>
              <a:rPr sz="100" spc="300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00" spc="-10" dirty="0">
                <a:solidFill>
                  <a:srgbClr val="E7E6E6"/>
                </a:solidFill>
                <a:latin typeface="宋体"/>
                <a:cs typeface="宋体"/>
              </a:rPr>
              <a:t>试卷下载：</a:t>
            </a:r>
            <a:r>
              <a:rPr sz="100" spc="-10" dirty="0">
                <a:solidFill>
                  <a:srgbClr val="E7E6E6"/>
                </a:solidFill>
                <a:latin typeface="Calibri"/>
                <a:cs typeface="Calibri"/>
                <a:hlinkClick r:id="rId15"/>
              </a:rPr>
              <a:t>www.1ppt.com/shiti/</a:t>
            </a:r>
            <a:r>
              <a:rPr sz="100" spc="500" dirty="0">
                <a:solidFill>
                  <a:srgbClr val="E7E6E6"/>
                </a:solidFill>
                <a:latin typeface="Calibri"/>
                <a:cs typeface="Calibri"/>
                <a:hlinkClick r:id="rId15"/>
              </a:rPr>
              <a:t> </a:t>
            </a:r>
            <a:r>
              <a:rPr sz="100" spc="-10" dirty="0">
                <a:solidFill>
                  <a:srgbClr val="E7E6E6"/>
                </a:solidFill>
                <a:latin typeface="宋体"/>
                <a:cs typeface="宋体"/>
              </a:rPr>
              <a:t>教案下载：</a:t>
            </a:r>
            <a:r>
              <a:rPr sz="100" spc="-10" dirty="0">
                <a:solidFill>
                  <a:srgbClr val="E7E6E6"/>
                </a:solidFill>
                <a:latin typeface="Calibri"/>
                <a:cs typeface="Calibri"/>
                <a:hlinkClick r:id="rId16"/>
              </a:rPr>
              <a:t>www.1ppt.com/jiaoan/</a:t>
            </a:r>
            <a:endParaRPr sz="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00" spc="-10" dirty="0">
                <a:solidFill>
                  <a:srgbClr val="E7E6E6"/>
                </a:solidFill>
                <a:latin typeface="宋体"/>
                <a:cs typeface="宋体"/>
              </a:rPr>
              <a:t>字体下载：</a:t>
            </a:r>
            <a:r>
              <a:rPr sz="100" spc="-10" dirty="0">
                <a:solidFill>
                  <a:srgbClr val="E7E6E6"/>
                </a:solidFill>
                <a:latin typeface="Calibri"/>
                <a:cs typeface="Calibri"/>
                <a:hlinkClick r:id="rId17"/>
              </a:rPr>
              <a:t>www.1ppt.com/ziti/</a:t>
            </a:r>
            <a:endParaRPr sz="1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271777" y="47241"/>
            <a:ext cx="10920730" cy="6811009"/>
            <a:chOff x="1271777" y="47241"/>
            <a:chExt cx="10920730" cy="6811009"/>
          </a:xfrm>
        </p:grpSpPr>
        <p:pic>
          <p:nvPicPr>
            <p:cNvPr id="4" name="object 4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735836" y="47241"/>
              <a:ext cx="10456164" cy="6810756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3035554" y="3476244"/>
              <a:ext cx="1772285" cy="0"/>
            </a:xfrm>
            <a:custGeom>
              <a:avLst/>
              <a:gdLst/>
              <a:ahLst/>
              <a:cxnLst/>
              <a:rect l="l" t="t" r="r" b="b"/>
              <a:pathLst>
                <a:path w="1772285">
                  <a:moveTo>
                    <a:pt x="0" y="0"/>
                  </a:moveTo>
                  <a:lnTo>
                    <a:pt x="1772158" y="0"/>
                  </a:lnTo>
                </a:path>
              </a:pathLst>
            </a:custGeom>
            <a:ln w="12700">
              <a:solidFill>
                <a:srgbClr val="AAA3D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271777" y="3477005"/>
              <a:ext cx="1764030" cy="0"/>
            </a:xfrm>
            <a:custGeom>
              <a:avLst/>
              <a:gdLst/>
              <a:ahLst/>
              <a:cxnLst/>
              <a:rect l="l" t="t" r="r" b="b"/>
              <a:pathLst>
                <a:path w="1764030">
                  <a:moveTo>
                    <a:pt x="0" y="0"/>
                  </a:moveTo>
                  <a:lnTo>
                    <a:pt x="1763776" y="0"/>
                  </a:lnTo>
                </a:path>
              </a:pathLst>
            </a:custGeom>
            <a:ln w="101600">
              <a:solidFill>
                <a:srgbClr val="1C1C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271016" y="2265679"/>
            <a:ext cx="3918585" cy="112017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20"/>
              </a:spcBef>
            </a:pPr>
            <a:r>
              <a:rPr sz="7200" b="1" spc="-60" dirty="0" err="1">
                <a:solidFill>
                  <a:srgbClr val="1C1C73"/>
                </a:solidFill>
                <a:latin typeface="幼圆"/>
                <a:cs typeface="幼圆"/>
              </a:rPr>
              <a:t>感谢</a:t>
            </a:r>
            <a:r>
              <a:rPr sz="7200" spc="-30" dirty="0" err="1">
                <a:solidFill>
                  <a:srgbClr val="AAA3D1"/>
                </a:solidFill>
              </a:rPr>
              <a:t>观看</a:t>
            </a:r>
            <a:endParaRPr sz="7200" dirty="0">
              <a:latin typeface="幼圆"/>
              <a:cs typeface="幼圆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271016" y="5551932"/>
            <a:ext cx="1763395" cy="363560"/>
          </a:xfrm>
          <a:prstGeom prst="rect">
            <a:avLst/>
          </a:prstGeom>
          <a:solidFill>
            <a:srgbClr val="1C1C73"/>
          </a:solidFill>
        </p:spPr>
        <p:txBody>
          <a:bodyPr vert="horz" wrap="square" lIns="0" tIns="55244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434"/>
              </a:spcBef>
            </a:pPr>
            <a:r>
              <a:rPr lang="zh-CN" altLang="en-US" sz="2000" dirty="0">
                <a:solidFill>
                  <a:srgbClr val="FFFFFF"/>
                </a:solidFill>
                <a:latin typeface="幼圆"/>
                <a:cs typeface="幼圆"/>
              </a:rPr>
              <a:t>主讲人</a:t>
            </a:r>
            <a:r>
              <a:rPr lang="zh-CN" altLang="en-US" sz="2000" spc="-20" dirty="0">
                <a:solidFill>
                  <a:srgbClr val="FFFFFF"/>
                </a:solidFill>
                <a:latin typeface="幼圆"/>
                <a:cs typeface="幼圆"/>
              </a:rPr>
              <a:t>：王杭</a:t>
            </a:r>
            <a:endParaRPr sz="2000" dirty="0">
              <a:latin typeface="幼圆"/>
              <a:cs typeface="幼圆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7445" y="3272993"/>
            <a:ext cx="3936365" cy="6905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zh-CN" altLang="en-US" sz="4400" spc="-25" dirty="0">
                <a:solidFill>
                  <a:srgbClr val="0D0D0D"/>
                </a:solidFill>
                <a:latin typeface="幼圆"/>
                <a:cs typeface="幼圆"/>
              </a:rPr>
              <a:t>常见的试卷结构</a:t>
            </a:r>
            <a:endParaRPr sz="4400" dirty="0">
              <a:latin typeface="幼圆"/>
              <a:cs typeface="幼圆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371338" y="2219705"/>
            <a:ext cx="1386205" cy="723900"/>
          </a:xfrm>
          <a:custGeom>
            <a:avLst/>
            <a:gdLst/>
            <a:ahLst/>
            <a:cxnLst/>
            <a:rect l="l" t="t" r="r" b="b"/>
            <a:pathLst>
              <a:path w="1386204" h="723900">
                <a:moveTo>
                  <a:pt x="0" y="315468"/>
                </a:moveTo>
                <a:lnTo>
                  <a:pt x="1385823" y="315468"/>
                </a:lnTo>
              </a:path>
              <a:path w="1386204" h="723900">
                <a:moveTo>
                  <a:pt x="304800" y="0"/>
                </a:moveTo>
                <a:lnTo>
                  <a:pt x="304800" y="723773"/>
                </a:lnTo>
              </a:path>
            </a:pathLst>
          </a:custGeom>
          <a:ln w="28575">
            <a:solidFill>
              <a:srgbClr val="AAA3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400538" y="4505705"/>
            <a:ext cx="1386205" cy="723900"/>
          </a:xfrm>
          <a:custGeom>
            <a:avLst/>
            <a:gdLst/>
            <a:ahLst/>
            <a:cxnLst/>
            <a:rect l="l" t="t" r="r" b="b"/>
            <a:pathLst>
              <a:path w="1386204" h="723900">
                <a:moveTo>
                  <a:pt x="0" y="457200"/>
                </a:moveTo>
                <a:lnTo>
                  <a:pt x="1385823" y="457200"/>
                </a:lnTo>
              </a:path>
              <a:path w="1386204" h="723900">
                <a:moveTo>
                  <a:pt x="1075943" y="0"/>
                </a:moveTo>
                <a:lnTo>
                  <a:pt x="1075943" y="723773"/>
                </a:lnTo>
              </a:path>
            </a:pathLst>
          </a:custGeom>
          <a:ln w="28575">
            <a:solidFill>
              <a:srgbClr val="AAA3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2174748" y="1870297"/>
            <a:ext cx="1144905" cy="1353185"/>
            <a:chOff x="2174748" y="1870297"/>
            <a:chExt cx="1144905" cy="1353185"/>
          </a:xfrm>
        </p:grpSpPr>
        <p:sp>
          <p:nvSpPr>
            <p:cNvPr id="6" name="object 6"/>
            <p:cNvSpPr/>
            <p:nvPr/>
          </p:nvSpPr>
          <p:spPr>
            <a:xfrm>
              <a:off x="2513685" y="1870303"/>
              <a:ext cx="560070" cy="349250"/>
            </a:xfrm>
            <a:custGeom>
              <a:avLst/>
              <a:gdLst/>
              <a:ahLst/>
              <a:cxnLst/>
              <a:rect l="l" t="t" r="r" b="b"/>
              <a:pathLst>
                <a:path w="560069" h="349250">
                  <a:moveTo>
                    <a:pt x="559498" y="5740"/>
                  </a:moveTo>
                  <a:lnTo>
                    <a:pt x="556221" y="0"/>
                  </a:lnTo>
                  <a:lnTo>
                    <a:pt x="544931" y="3937"/>
                  </a:lnTo>
                  <a:lnTo>
                    <a:pt x="523646" y="9550"/>
                  </a:lnTo>
                  <a:lnTo>
                    <a:pt x="485330" y="13258"/>
                  </a:lnTo>
                  <a:lnTo>
                    <a:pt x="433260" y="19824"/>
                  </a:lnTo>
                  <a:lnTo>
                    <a:pt x="380606" y="33616"/>
                  </a:lnTo>
                  <a:lnTo>
                    <a:pt x="340512" y="58953"/>
                  </a:lnTo>
                  <a:lnTo>
                    <a:pt x="317804" y="103708"/>
                  </a:lnTo>
                  <a:lnTo>
                    <a:pt x="305015" y="163309"/>
                  </a:lnTo>
                  <a:lnTo>
                    <a:pt x="296786" y="223494"/>
                  </a:lnTo>
                  <a:lnTo>
                    <a:pt x="287807" y="270027"/>
                  </a:lnTo>
                  <a:lnTo>
                    <a:pt x="255752" y="330327"/>
                  </a:lnTo>
                  <a:lnTo>
                    <a:pt x="249072" y="327177"/>
                  </a:lnTo>
                  <a:lnTo>
                    <a:pt x="247053" y="297637"/>
                  </a:lnTo>
                  <a:lnTo>
                    <a:pt x="250177" y="257454"/>
                  </a:lnTo>
                  <a:lnTo>
                    <a:pt x="249072" y="213956"/>
                  </a:lnTo>
                  <a:lnTo>
                    <a:pt x="234340" y="174396"/>
                  </a:lnTo>
                  <a:lnTo>
                    <a:pt x="166001" y="141960"/>
                  </a:lnTo>
                  <a:lnTo>
                    <a:pt x="118237" y="136982"/>
                  </a:lnTo>
                  <a:lnTo>
                    <a:pt x="68681" y="133489"/>
                  </a:lnTo>
                  <a:lnTo>
                    <a:pt x="22758" y="127025"/>
                  </a:lnTo>
                  <a:lnTo>
                    <a:pt x="4165" y="127393"/>
                  </a:lnTo>
                  <a:lnTo>
                    <a:pt x="0" y="130822"/>
                  </a:lnTo>
                  <a:lnTo>
                    <a:pt x="4191" y="139941"/>
                  </a:lnTo>
                  <a:lnTo>
                    <a:pt x="10693" y="157378"/>
                  </a:lnTo>
                  <a:lnTo>
                    <a:pt x="27711" y="232600"/>
                  </a:lnTo>
                  <a:lnTo>
                    <a:pt x="43726" y="275539"/>
                  </a:lnTo>
                  <a:lnTo>
                    <a:pt x="67589" y="306476"/>
                  </a:lnTo>
                  <a:lnTo>
                    <a:pt x="104940" y="320471"/>
                  </a:lnTo>
                  <a:lnTo>
                    <a:pt x="152946" y="324294"/>
                  </a:lnTo>
                  <a:lnTo>
                    <a:pt x="200977" y="324167"/>
                  </a:lnTo>
                  <a:lnTo>
                    <a:pt x="238404" y="326288"/>
                  </a:lnTo>
                  <a:lnTo>
                    <a:pt x="254495" y="332701"/>
                  </a:lnTo>
                  <a:lnTo>
                    <a:pt x="251358" y="338607"/>
                  </a:lnTo>
                  <a:lnTo>
                    <a:pt x="254850" y="332854"/>
                  </a:lnTo>
                  <a:lnTo>
                    <a:pt x="295808" y="349148"/>
                  </a:lnTo>
                  <a:lnTo>
                    <a:pt x="256247" y="330555"/>
                  </a:lnTo>
                  <a:lnTo>
                    <a:pt x="285013" y="283235"/>
                  </a:lnTo>
                  <a:lnTo>
                    <a:pt x="319659" y="285115"/>
                  </a:lnTo>
                  <a:lnTo>
                    <a:pt x="365747" y="294944"/>
                  </a:lnTo>
                  <a:lnTo>
                    <a:pt x="416458" y="299935"/>
                  </a:lnTo>
                  <a:lnTo>
                    <a:pt x="464972" y="287299"/>
                  </a:lnTo>
                  <a:lnTo>
                    <a:pt x="508723" y="224231"/>
                  </a:lnTo>
                  <a:lnTo>
                    <a:pt x="521970" y="177596"/>
                  </a:lnTo>
                  <a:lnTo>
                    <a:pt x="543534" y="75717"/>
                  </a:lnTo>
                  <a:lnTo>
                    <a:pt x="556793" y="29108"/>
                  </a:lnTo>
                  <a:lnTo>
                    <a:pt x="559498" y="5740"/>
                  </a:lnTo>
                  <a:close/>
                </a:path>
              </a:pathLst>
            </a:custGeom>
            <a:solidFill>
              <a:srgbClr val="1C1C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174748" y="2177796"/>
              <a:ext cx="1144905" cy="1045844"/>
            </a:xfrm>
            <a:custGeom>
              <a:avLst/>
              <a:gdLst/>
              <a:ahLst/>
              <a:cxnLst/>
              <a:rect l="l" t="t" r="r" b="b"/>
              <a:pathLst>
                <a:path w="1144904" h="1045844">
                  <a:moveTo>
                    <a:pt x="318262" y="0"/>
                  </a:moveTo>
                  <a:lnTo>
                    <a:pt x="256116" y="33915"/>
                  </a:lnTo>
                  <a:lnTo>
                    <a:pt x="215370" y="62558"/>
                  </a:lnTo>
                  <a:lnTo>
                    <a:pt x="177450" y="94476"/>
                  </a:lnTo>
                  <a:lnTo>
                    <a:pt x="142578" y="129455"/>
                  </a:lnTo>
                  <a:lnTo>
                    <a:pt x="110976" y="167281"/>
                  </a:lnTo>
                  <a:lnTo>
                    <a:pt x="82867" y="207740"/>
                  </a:lnTo>
                  <a:lnTo>
                    <a:pt x="58472" y="250617"/>
                  </a:lnTo>
                  <a:lnTo>
                    <a:pt x="38015" y="295698"/>
                  </a:lnTo>
                  <a:lnTo>
                    <a:pt x="21717" y="342769"/>
                  </a:lnTo>
                  <a:lnTo>
                    <a:pt x="9800" y="391615"/>
                  </a:lnTo>
                  <a:lnTo>
                    <a:pt x="2487" y="442022"/>
                  </a:lnTo>
                  <a:lnTo>
                    <a:pt x="0" y="493775"/>
                  </a:lnTo>
                  <a:lnTo>
                    <a:pt x="2100" y="541375"/>
                  </a:lnTo>
                  <a:lnTo>
                    <a:pt x="8286" y="587851"/>
                  </a:lnTo>
                  <a:lnTo>
                    <a:pt x="18386" y="633037"/>
                  </a:lnTo>
                  <a:lnTo>
                    <a:pt x="32229" y="676767"/>
                  </a:lnTo>
                  <a:lnTo>
                    <a:pt x="49642" y="718877"/>
                  </a:lnTo>
                  <a:lnTo>
                    <a:pt x="70455" y="759200"/>
                  </a:lnTo>
                  <a:lnTo>
                    <a:pt x="94496" y="797572"/>
                  </a:lnTo>
                  <a:lnTo>
                    <a:pt x="121592" y="833825"/>
                  </a:lnTo>
                  <a:lnTo>
                    <a:pt x="151573" y="867795"/>
                  </a:lnTo>
                  <a:lnTo>
                    <a:pt x="184267" y="899316"/>
                  </a:lnTo>
                  <a:lnTo>
                    <a:pt x="219502" y="928222"/>
                  </a:lnTo>
                  <a:lnTo>
                    <a:pt x="257106" y="954348"/>
                  </a:lnTo>
                  <a:lnTo>
                    <a:pt x="296908" y="977527"/>
                  </a:lnTo>
                  <a:lnTo>
                    <a:pt x="338736" y="997595"/>
                  </a:lnTo>
                  <a:lnTo>
                    <a:pt x="382419" y="1014386"/>
                  </a:lnTo>
                  <a:lnTo>
                    <a:pt x="427784" y="1027734"/>
                  </a:lnTo>
                  <a:lnTo>
                    <a:pt x="474661" y="1037473"/>
                  </a:lnTo>
                  <a:lnTo>
                    <a:pt x="522877" y="1043438"/>
                  </a:lnTo>
                  <a:lnTo>
                    <a:pt x="572262" y="1045463"/>
                  </a:lnTo>
                  <a:lnTo>
                    <a:pt x="621646" y="1043438"/>
                  </a:lnTo>
                  <a:lnTo>
                    <a:pt x="669862" y="1037473"/>
                  </a:lnTo>
                  <a:lnTo>
                    <a:pt x="716739" y="1027734"/>
                  </a:lnTo>
                  <a:lnTo>
                    <a:pt x="762104" y="1014386"/>
                  </a:lnTo>
                  <a:lnTo>
                    <a:pt x="805787" y="997595"/>
                  </a:lnTo>
                  <a:lnTo>
                    <a:pt x="847615" y="977527"/>
                  </a:lnTo>
                  <a:lnTo>
                    <a:pt x="887417" y="954348"/>
                  </a:lnTo>
                  <a:lnTo>
                    <a:pt x="925021" y="928222"/>
                  </a:lnTo>
                  <a:lnTo>
                    <a:pt x="960256" y="899316"/>
                  </a:lnTo>
                  <a:lnTo>
                    <a:pt x="992950" y="867795"/>
                  </a:lnTo>
                  <a:lnTo>
                    <a:pt x="1022931" y="833825"/>
                  </a:lnTo>
                  <a:lnTo>
                    <a:pt x="1050027" y="797572"/>
                  </a:lnTo>
                  <a:lnTo>
                    <a:pt x="1074068" y="759200"/>
                  </a:lnTo>
                  <a:lnTo>
                    <a:pt x="1094881" y="718877"/>
                  </a:lnTo>
                  <a:lnTo>
                    <a:pt x="1112294" y="676767"/>
                  </a:lnTo>
                  <a:lnTo>
                    <a:pt x="1126137" y="633037"/>
                  </a:lnTo>
                  <a:lnTo>
                    <a:pt x="1136237" y="587851"/>
                  </a:lnTo>
                  <a:lnTo>
                    <a:pt x="1142423" y="541375"/>
                  </a:lnTo>
                  <a:lnTo>
                    <a:pt x="1144524" y="493775"/>
                  </a:lnTo>
                  <a:lnTo>
                    <a:pt x="1142036" y="442022"/>
                  </a:lnTo>
                  <a:lnTo>
                    <a:pt x="1134723" y="391615"/>
                  </a:lnTo>
                  <a:lnTo>
                    <a:pt x="1122807" y="342769"/>
                  </a:lnTo>
                  <a:lnTo>
                    <a:pt x="1106508" y="295698"/>
                  </a:lnTo>
                  <a:lnTo>
                    <a:pt x="1086051" y="250617"/>
                  </a:lnTo>
                  <a:lnTo>
                    <a:pt x="1061656" y="207740"/>
                  </a:lnTo>
                  <a:lnTo>
                    <a:pt x="1033547" y="167281"/>
                  </a:lnTo>
                  <a:lnTo>
                    <a:pt x="1001945" y="129455"/>
                  </a:lnTo>
                  <a:lnTo>
                    <a:pt x="967073" y="94476"/>
                  </a:lnTo>
                  <a:lnTo>
                    <a:pt x="929153" y="62558"/>
                  </a:lnTo>
                  <a:lnTo>
                    <a:pt x="888407" y="33915"/>
                  </a:lnTo>
                  <a:lnTo>
                    <a:pt x="843279" y="7874"/>
                  </a:lnTo>
                  <a:lnTo>
                    <a:pt x="834389" y="31114"/>
                  </a:lnTo>
                  <a:lnTo>
                    <a:pt x="827404" y="43561"/>
                  </a:lnTo>
                  <a:lnTo>
                    <a:pt x="869822" y="68452"/>
                  </a:lnTo>
                  <a:lnTo>
                    <a:pt x="910770" y="97987"/>
                  </a:lnTo>
                  <a:lnTo>
                    <a:pt x="948545" y="131096"/>
                  </a:lnTo>
                  <a:lnTo>
                    <a:pt x="982881" y="167523"/>
                  </a:lnTo>
                  <a:lnTo>
                    <a:pt x="1013509" y="207011"/>
                  </a:lnTo>
                  <a:lnTo>
                    <a:pt x="1040161" y="249300"/>
                  </a:lnTo>
                  <a:lnTo>
                    <a:pt x="1062569" y="294136"/>
                  </a:lnTo>
                  <a:lnTo>
                    <a:pt x="1080464" y="341258"/>
                  </a:lnTo>
                  <a:lnTo>
                    <a:pt x="1093578" y="390411"/>
                  </a:lnTo>
                  <a:lnTo>
                    <a:pt x="1101643" y="441336"/>
                  </a:lnTo>
                  <a:lnTo>
                    <a:pt x="1104391" y="493775"/>
                  </a:lnTo>
                  <a:lnTo>
                    <a:pt x="1102217" y="540472"/>
                  </a:lnTo>
                  <a:lnTo>
                    <a:pt x="1095818" y="585995"/>
                  </a:lnTo>
                  <a:lnTo>
                    <a:pt x="1085383" y="630162"/>
                  </a:lnTo>
                  <a:lnTo>
                    <a:pt x="1071099" y="672794"/>
                  </a:lnTo>
                  <a:lnTo>
                    <a:pt x="1053155" y="713708"/>
                  </a:lnTo>
                  <a:lnTo>
                    <a:pt x="1031738" y="752724"/>
                  </a:lnTo>
                  <a:lnTo>
                    <a:pt x="1007037" y="789660"/>
                  </a:lnTo>
                  <a:lnTo>
                    <a:pt x="979238" y="824334"/>
                  </a:lnTo>
                  <a:lnTo>
                    <a:pt x="948531" y="856567"/>
                  </a:lnTo>
                  <a:lnTo>
                    <a:pt x="915102" y="886176"/>
                  </a:lnTo>
                  <a:lnTo>
                    <a:pt x="879141" y="912980"/>
                  </a:lnTo>
                  <a:lnTo>
                    <a:pt x="840834" y="936799"/>
                  </a:lnTo>
                  <a:lnTo>
                    <a:pt x="800369" y="957450"/>
                  </a:lnTo>
                  <a:lnTo>
                    <a:pt x="757935" y="974753"/>
                  </a:lnTo>
                  <a:lnTo>
                    <a:pt x="713720" y="988526"/>
                  </a:lnTo>
                  <a:lnTo>
                    <a:pt x="667910" y="998588"/>
                  </a:lnTo>
                  <a:lnTo>
                    <a:pt x="620695" y="1004758"/>
                  </a:lnTo>
                  <a:lnTo>
                    <a:pt x="572262" y="1006855"/>
                  </a:lnTo>
                  <a:lnTo>
                    <a:pt x="523828" y="1004758"/>
                  </a:lnTo>
                  <a:lnTo>
                    <a:pt x="476613" y="998588"/>
                  </a:lnTo>
                  <a:lnTo>
                    <a:pt x="430803" y="988526"/>
                  </a:lnTo>
                  <a:lnTo>
                    <a:pt x="386588" y="974753"/>
                  </a:lnTo>
                  <a:lnTo>
                    <a:pt x="344154" y="957450"/>
                  </a:lnTo>
                  <a:lnTo>
                    <a:pt x="303689" y="936799"/>
                  </a:lnTo>
                  <a:lnTo>
                    <a:pt x="265382" y="912980"/>
                  </a:lnTo>
                  <a:lnTo>
                    <a:pt x="229421" y="886176"/>
                  </a:lnTo>
                  <a:lnTo>
                    <a:pt x="195992" y="856567"/>
                  </a:lnTo>
                  <a:lnTo>
                    <a:pt x="165285" y="824334"/>
                  </a:lnTo>
                  <a:lnTo>
                    <a:pt x="137486" y="789660"/>
                  </a:lnTo>
                  <a:lnTo>
                    <a:pt x="112785" y="752724"/>
                  </a:lnTo>
                  <a:lnTo>
                    <a:pt x="91368" y="713708"/>
                  </a:lnTo>
                  <a:lnTo>
                    <a:pt x="73424" y="672794"/>
                  </a:lnTo>
                  <a:lnTo>
                    <a:pt x="59140" y="630162"/>
                  </a:lnTo>
                  <a:lnTo>
                    <a:pt x="48705" y="585995"/>
                  </a:lnTo>
                  <a:lnTo>
                    <a:pt x="42306" y="540472"/>
                  </a:lnTo>
                  <a:lnTo>
                    <a:pt x="40131" y="493775"/>
                  </a:lnTo>
                  <a:lnTo>
                    <a:pt x="42442" y="445633"/>
                  </a:lnTo>
                  <a:lnTo>
                    <a:pt x="49235" y="398748"/>
                  </a:lnTo>
                  <a:lnTo>
                    <a:pt x="60307" y="353317"/>
                  </a:lnTo>
                  <a:lnTo>
                    <a:pt x="75452" y="309541"/>
                  </a:lnTo>
                  <a:lnTo>
                    <a:pt x="94465" y="267616"/>
                  </a:lnTo>
                  <a:lnTo>
                    <a:pt x="117141" y="227742"/>
                  </a:lnTo>
                  <a:lnTo>
                    <a:pt x="143276" y="190117"/>
                  </a:lnTo>
                  <a:lnTo>
                    <a:pt x="172663" y="154939"/>
                  </a:lnTo>
                  <a:lnTo>
                    <a:pt x="205099" y="122408"/>
                  </a:lnTo>
                  <a:lnTo>
                    <a:pt x="240377" y="92720"/>
                  </a:lnTo>
                  <a:lnTo>
                    <a:pt x="278293" y="66075"/>
                  </a:lnTo>
                  <a:lnTo>
                    <a:pt x="318643" y="42671"/>
                  </a:lnTo>
                  <a:lnTo>
                    <a:pt x="332231" y="36321"/>
                  </a:lnTo>
                  <a:lnTo>
                    <a:pt x="329310" y="31114"/>
                  </a:lnTo>
                  <a:lnTo>
                    <a:pt x="324389" y="19129"/>
                  </a:lnTo>
                  <a:lnTo>
                    <a:pt x="320039" y="6857"/>
                  </a:lnTo>
                  <a:lnTo>
                    <a:pt x="31826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2402204" y="2252548"/>
            <a:ext cx="635635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4800" dirty="0">
                <a:latin typeface="幼圆"/>
                <a:cs typeface="幼圆"/>
              </a:rPr>
              <a:t>贰</a:t>
            </a:r>
            <a:endParaRPr sz="4800" dirty="0">
              <a:latin typeface="幼圆"/>
              <a:cs typeface="幼圆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body" idx="1"/>
          </p:nvPr>
        </p:nvSpPr>
        <p:spPr>
          <a:xfrm>
            <a:off x="5856223" y="2715005"/>
            <a:ext cx="5212715" cy="85318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20000"/>
              </a:lnSpc>
              <a:spcBef>
                <a:spcPts val="100"/>
              </a:spcBef>
            </a:pPr>
            <a:r>
              <a:rPr lang="zh-CN" altLang="en-US" spc="-50" dirty="0"/>
              <a:t>一、常见试卷结构的分值分布</a:t>
            </a:r>
            <a:endParaRPr lang="en-US" altLang="zh-CN" spc="-50" dirty="0"/>
          </a:p>
          <a:p>
            <a:pPr marL="12700" marR="5080" algn="just">
              <a:lnSpc>
                <a:spcPct val="120000"/>
              </a:lnSpc>
              <a:spcBef>
                <a:spcPts val="100"/>
              </a:spcBef>
            </a:pPr>
            <a:r>
              <a:rPr lang="zh-CN" altLang="en-US" spc="-50" dirty="0"/>
              <a:t>二、常考题型知识点和技巧总结</a:t>
            </a:r>
            <a:endParaRPr lang="en-US" altLang="zh-CN" spc="-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74217" y="3164057"/>
            <a:ext cx="4545965" cy="136768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zh-CN" altLang="en-US" sz="4400" spc="-25" dirty="0">
                <a:solidFill>
                  <a:srgbClr val="0D0D0D"/>
                </a:solidFill>
                <a:latin typeface="幼圆"/>
                <a:cs typeface="幼圆"/>
              </a:rPr>
              <a:t>常见试卷结构分值分布</a:t>
            </a:r>
            <a:endParaRPr sz="4400" dirty="0">
              <a:latin typeface="幼圆"/>
              <a:cs typeface="幼圆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371338" y="2219705"/>
            <a:ext cx="1386205" cy="723900"/>
          </a:xfrm>
          <a:custGeom>
            <a:avLst/>
            <a:gdLst/>
            <a:ahLst/>
            <a:cxnLst/>
            <a:rect l="l" t="t" r="r" b="b"/>
            <a:pathLst>
              <a:path w="1386204" h="723900">
                <a:moveTo>
                  <a:pt x="0" y="315468"/>
                </a:moveTo>
                <a:lnTo>
                  <a:pt x="1385823" y="315468"/>
                </a:lnTo>
              </a:path>
              <a:path w="1386204" h="723900">
                <a:moveTo>
                  <a:pt x="304800" y="0"/>
                </a:moveTo>
                <a:lnTo>
                  <a:pt x="304800" y="723773"/>
                </a:lnTo>
              </a:path>
            </a:pathLst>
          </a:custGeom>
          <a:ln w="28575">
            <a:solidFill>
              <a:srgbClr val="AAA3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400538" y="4505705"/>
            <a:ext cx="1386205" cy="723900"/>
          </a:xfrm>
          <a:custGeom>
            <a:avLst/>
            <a:gdLst/>
            <a:ahLst/>
            <a:cxnLst/>
            <a:rect l="l" t="t" r="r" b="b"/>
            <a:pathLst>
              <a:path w="1386204" h="723900">
                <a:moveTo>
                  <a:pt x="0" y="457200"/>
                </a:moveTo>
                <a:lnTo>
                  <a:pt x="1385823" y="457200"/>
                </a:lnTo>
              </a:path>
              <a:path w="1386204" h="723900">
                <a:moveTo>
                  <a:pt x="1075943" y="0"/>
                </a:moveTo>
                <a:lnTo>
                  <a:pt x="1075943" y="723773"/>
                </a:lnTo>
              </a:path>
            </a:pathLst>
          </a:custGeom>
          <a:ln w="28575">
            <a:solidFill>
              <a:srgbClr val="AAA3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2174748" y="1870297"/>
            <a:ext cx="1144905" cy="1353185"/>
            <a:chOff x="2174748" y="1870297"/>
            <a:chExt cx="1144905" cy="1353185"/>
          </a:xfrm>
        </p:grpSpPr>
        <p:sp>
          <p:nvSpPr>
            <p:cNvPr id="6" name="object 6"/>
            <p:cNvSpPr/>
            <p:nvPr/>
          </p:nvSpPr>
          <p:spPr>
            <a:xfrm>
              <a:off x="2513685" y="1870303"/>
              <a:ext cx="560070" cy="349250"/>
            </a:xfrm>
            <a:custGeom>
              <a:avLst/>
              <a:gdLst/>
              <a:ahLst/>
              <a:cxnLst/>
              <a:rect l="l" t="t" r="r" b="b"/>
              <a:pathLst>
                <a:path w="560069" h="349250">
                  <a:moveTo>
                    <a:pt x="559498" y="5740"/>
                  </a:moveTo>
                  <a:lnTo>
                    <a:pt x="556221" y="0"/>
                  </a:lnTo>
                  <a:lnTo>
                    <a:pt x="544931" y="3937"/>
                  </a:lnTo>
                  <a:lnTo>
                    <a:pt x="523646" y="9550"/>
                  </a:lnTo>
                  <a:lnTo>
                    <a:pt x="485330" y="13258"/>
                  </a:lnTo>
                  <a:lnTo>
                    <a:pt x="433260" y="19824"/>
                  </a:lnTo>
                  <a:lnTo>
                    <a:pt x="380606" y="33616"/>
                  </a:lnTo>
                  <a:lnTo>
                    <a:pt x="340512" y="58953"/>
                  </a:lnTo>
                  <a:lnTo>
                    <a:pt x="317804" y="103708"/>
                  </a:lnTo>
                  <a:lnTo>
                    <a:pt x="305015" y="163309"/>
                  </a:lnTo>
                  <a:lnTo>
                    <a:pt x="296786" y="223494"/>
                  </a:lnTo>
                  <a:lnTo>
                    <a:pt x="287807" y="270027"/>
                  </a:lnTo>
                  <a:lnTo>
                    <a:pt x="255752" y="330327"/>
                  </a:lnTo>
                  <a:lnTo>
                    <a:pt x="249072" y="327177"/>
                  </a:lnTo>
                  <a:lnTo>
                    <a:pt x="247053" y="297637"/>
                  </a:lnTo>
                  <a:lnTo>
                    <a:pt x="250177" y="257454"/>
                  </a:lnTo>
                  <a:lnTo>
                    <a:pt x="249072" y="213956"/>
                  </a:lnTo>
                  <a:lnTo>
                    <a:pt x="234340" y="174396"/>
                  </a:lnTo>
                  <a:lnTo>
                    <a:pt x="166001" y="141960"/>
                  </a:lnTo>
                  <a:lnTo>
                    <a:pt x="118237" y="136982"/>
                  </a:lnTo>
                  <a:lnTo>
                    <a:pt x="68681" y="133489"/>
                  </a:lnTo>
                  <a:lnTo>
                    <a:pt x="22758" y="127025"/>
                  </a:lnTo>
                  <a:lnTo>
                    <a:pt x="4165" y="127393"/>
                  </a:lnTo>
                  <a:lnTo>
                    <a:pt x="0" y="130822"/>
                  </a:lnTo>
                  <a:lnTo>
                    <a:pt x="4191" y="139941"/>
                  </a:lnTo>
                  <a:lnTo>
                    <a:pt x="10693" y="157378"/>
                  </a:lnTo>
                  <a:lnTo>
                    <a:pt x="27711" y="232600"/>
                  </a:lnTo>
                  <a:lnTo>
                    <a:pt x="43726" y="275539"/>
                  </a:lnTo>
                  <a:lnTo>
                    <a:pt x="67589" y="306476"/>
                  </a:lnTo>
                  <a:lnTo>
                    <a:pt x="104940" y="320471"/>
                  </a:lnTo>
                  <a:lnTo>
                    <a:pt x="152946" y="324294"/>
                  </a:lnTo>
                  <a:lnTo>
                    <a:pt x="200977" y="324167"/>
                  </a:lnTo>
                  <a:lnTo>
                    <a:pt x="238404" y="326288"/>
                  </a:lnTo>
                  <a:lnTo>
                    <a:pt x="254495" y="332701"/>
                  </a:lnTo>
                  <a:lnTo>
                    <a:pt x="251358" y="338607"/>
                  </a:lnTo>
                  <a:lnTo>
                    <a:pt x="254850" y="332854"/>
                  </a:lnTo>
                  <a:lnTo>
                    <a:pt x="295808" y="349148"/>
                  </a:lnTo>
                  <a:lnTo>
                    <a:pt x="256247" y="330555"/>
                  </a:lnTo>
                  <a:lnTo>
                    <a:pt x="285013" y="283235"/>
                  </a:lnTo>
                  <a:lnTo>
                    <a:pt x="319659" y="285115"/>
                  </a:lnTo>
                  <a:lnTo>
                    <a:pt x="365747" y="294944"/>
                  </a:lnTo>
                  <a:lnTo>
                    <a:pt x="416458" y="299935"/>
                  </a:lnTo>
                  <a:lnTo>
                    <a:pt x="464972" y="287299"/>
                  </a:lnTo>
                  <a:lnTo>
                    <a:pt x="508723" y="224231"/>
                  </a:lnTo>
                  <a:lnTo>
                    <a:pt x="521970" y="177596"/>
                  </a:lnTo>
                  <a:lnTo>
                    <a:pt x="543534" y="75717"/>
                  </a:lnTo>
                  <a:lnTo>
                    <a:pt x="556793" y="29108"/>
                  </a:lnTo>
                  <a:lnTo>
                    <a:pt x="559498" y="5740"/>
                  </a:lnTo>
                  <a:close/>
                </a:path>
              </a:pathLst>
            </a:custGeom>
            <a:solidFill>
              <a:srgbClr val="1C1C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174748" y="2177796"/>
              <a:ext cx="1144905" cy="1045844"/>
            </a:xfrm>
            <a:custGeom>
              <a:avLst/>
              <a:gdLst/>
              <a:ahLst/>
              <a:cxnLst/>
              <a:rect l="l" t="t" r="r" b="b"/>
              <a:pathLst>
                <a:path w="1144904" h="1045844">
                  <a:moveTo>
                    <a:pt x="318262" y="0"/>
                  </a:moveTo>
                  <a:lnTo>
                    <a:pt x="256116" y="33915"/>
                  </a:lnTo>
                  <a:lnTo>
                    <a:pt x="215370" y="62558"/>
                  </a:lnTo>
                  <a:lnTo>
                    <a:pt x="177450" y="94476"/>
                  </a:lnTo>
                  <a:lnTo>
                    <a:pt x="142578" y="129455"/>
                  </a:lnTo>
                  <a:lnTo>
                    <a:pt x="110976" y="167281"/>
                  </a:lnTo>
                  <a:lnTo>
                    <a:pt x="82867" y="207740"/>
                  </a:lnTo>
                  <a:lnTo>
                    <a:pt x="58472" y="250617"/>
                  </a:lnTo>
                  <a:lnTo>
                    <a:pt x="38015" y="295698"/>
                  </a:lnTo>
                  <a:lnTo>
                    <a:pt x="21717" y="342769"/>
                  </a:lnTo>
                  <a:lnTo>
                    <a:pt x="9800" y="391615"/>
                  </a:lnTo>
                  <a:lnTo>
                    <a:pt x="2487" y="442022"/>
                  </a:lnTo>
                  <a:lnTo>
                    <a:pt x="0" y="493775"/>
                  </a:lnTo>
                  <a:lnTo>
                    <a:pt x="2100" y="541375"/>
                  </a:lnTo>
                  <a:lnTo>
                    <a:pt x="8286" y="587851"/>
                  </a:lnTo>
                  <a:lnTo>
                    <a:pt x="18386" y="633037"/>
                  </a:lnTo>
                  <a:lnTo>
                    <a:pt x="32229" y="676767"/>
                  </a:lnTo>
                  <a:lnTo>
                    <a:pt x="49642" y="718877"/>
                  </a:lnTo>
                  <a:lnTo>
                    <a:pt x="70455" y="759200"/>
                  </a:lnTo>
                  <a:lnTo>
                    <a:pt x="94496" y="797572"/>
                  </a:lnTo>
                  <a:lnTo>
                    <a:pt x="121592" y="833825"/>
                  </a:lnTo>
                  <a:lnTo>
                    <a:pt x="151573" y="867795"/>
                  </a:lnTo>
                  <a:lnTo>
                    <a:pt x="184267" y="899316"/>
                  </a:lnTo>
                  <a:lnTo>
                    <a:pt x="219502" y="928222"/>
                  </a:lnTo>
                  <a:lnTo>
                    <a:pt x="257106" y="954348"/>
                  </a:lnTo>
                  <a:lnTo>
                    <a:pt x="296908" y="977527"/>
                  </a:lnTo>
                  <a:lnTo>
                    <a:pt x="338736" y="997595"/>
                  </a:lnTo>
                  <a:lnTo>
                    <a:pt x="382419" y="1014386"/>
                  </a:lnTo>
                  <a:lnTo>
                    <a:pt x="427784" y="1027734"/>
                  </a:lnTo>
                  <a:lnTo>
                    <a:pt x="474661" y="1037473"/>
                  </a:lnTo>
                  <a:lnTo>
                    <a:pt x="522877" y="1043438"/>
                  </a:lnTo>
                  <a:lnTo>
                    <a:pt x="572262" y="1045463"/>
                  </a:lnTo>
                  <a:lnTo>
                    <a:pt x="621646" y="1043438"/>
                  </a:lnTo>
                  <a:lnTo>
                    <a:pt x="669862" y="1037473"/>
                  </a:lnTo>
                  <a:lnTo>
                    <a:pt x="716739" y="1027734"/>
                  </a:lnTo>
                  <a:lnTo>
                    <a:pt x="762104" y="1014386"/>
                  </a:lnTo>
                  <a:lnTo>
                    <a:pt x="805787" y="997595"/>
                  </a:lnTo>
                  <a:lnTo>
                    <a:pt x="847615" y="977527"/>
                  </a:lnTo>
                  <a:lnTo>
                    <a:pt x="887417" y="954348"/>
                  </a:lnTo>
                  <a:lnTo>
                    <a:pt x="925021" y="928222"/>
                  </a:lnTo>
                  <a:lnTo>
                    <a:pt x="960256" y="899316"/>
                  </a:lnTo>
                  <a:lnTo>
                    <a:pt x="992950" y="867795"/>
                  </a:lnTo>
                  <a:lnTo>
                    <a:pt x="1022931" y="833825"/>
                  </a:lnTo>
                  <a:lnTo>
                    <a:pt x="1050027" y="797572"/>
                  </a:lnTo>
                  <a:lnTo>
                    <a:pt x="1074068" y="759200"/>
                  </a:lnTo>
                  <a:lnTo>
                    <a:pt x="1094881" y="718877"/>
                  </a:lnTo>
                  <a:lnTo>
                    <a:pt x="1112294" y="676767"/>
                  </a:lnTo>
                  <a:lnTo>
                    <a:pt x="1126137" y="633037"/>
                  </a:lnTo>
                  <a:lnTo>
                    <a:pt x="1136237" y="587851"/>
                  </a:lnTo>
                  <a:lnTo>
                    <a:pt x="1142423" y="541375"/>
                  </a:lnTo>
                  <a:lnTo>
                    <a:pt x="1144524" y="493775"/>
                  </a:lnTo>
                  <a:lnTo>
                    <a:pt x="1142036" y="442022"/>
                  </a:lnTo>
                  <a:lnTo>
                    <a:pt x="1134723" y="391615"/>
                  </a:lnTo>
                  <a:lnTo>
                    <a:pt x="1122807" y="342769"/>
                  </a:lnTo>
                  <a:lnTo>
                    <a:pt x="1106508" y="295698"/>
                  </a:lnTo>
                  <a:lnTo>
                    <a:pt x="1086051" y="250617"/>
                  </a:lnTo>
                  <a:lnTo>
                    <a:pt x="1061656" y="207740"/>
                  </a:lnTo>
                  <a:lnTo>
                    <a:pt x="1033547" y="167281"/>
                  </a:lnTo>
                  <a:lnTo>
                    <a:pt x="1001945" y="129455"/>
                  </a:lnTo>
                  <a:lnTo>
                    <a:pt x="967073" y="94476"/>
                  </a:lnTo>
                  <a:lnTo>
                    <a:pt x="929153" y="62558"/>
                  </a:lnTo>
                  <a:lnTo>
                    <a:pt x="888407" y="33915"/>
                  </a:lnTo>
                  <a:lnTo>
                    <a:pt x="843279" y="7874"/>
                  </a:lnTo>
                  <a:lnTo>
                    <a:pt x="834389" y="31114"/>
                  </a:lnTo>
                  <a:lnTo>
                    <a:pt x="827404" y="43561"/>
                  </a:lnTo>
                  <a:lnTo>
                    <a:pt x="869822" y="68452"/>
                  </a:lnTo>
                  <a:lnTo>
                    <a:pt x="910770" y="97987"/>
                  </a:lnTo>
                  <a:lnTo>
                    <a:pt x="948545" y="131096"/>
                  </a:lnTo>
                  <a:lnTo>
                    <a:pt x="982881" y="167523"/>
                  </a:lnTo>
                  <a:lnTo>
                    <a:pt x="1013509" y="207011"/>
                  </a:lnTo>
                  <a:lnTo>
                    <a:pt x="1040161" y="249300"/>
                  </a:lnTo>
                  <a:lnTo>
                    <a:pt x="1062569" y="294136"/>
                  </a:lnTo>
                  <a:lnTo>
                    <a:pt x="1080464" y="341258"/>
                  </a:lnTo>
                  <a:lnTo>
                    <a:pt x="1093578" y="390411"/>
                  </a:lnTo>
                  <a:lnTo>
                    <a:pt x="1101643" y="441336"/>
                  </a:lnTo>
                  <a:lnTo>
                    <a:pt x="1104391" y="493775"/>
                  </a:lnTo>
                  <a:lnTo>
                    <a:pt x="1102217" y="540472"/>
                  </a:lnTo>
                  <a:lnTo>
                    <a:pt x="1095818" y="585995"/>
                  </a:lnTo>
                  <a:lnTo>
                    <a:pt x="1085383" y="630162"/>
                  </a:lnTo>
                  <a:lnTo>
                    <a:pt x="1071099" y="672794"/>
                  </a:lnTo>
                  <a:lnTo>
                    <a:pt x="1053155" y="713708"/>
                  </a:lnTo>
                  <a:lnTo>
                    <a:pt x="1031738" y="752724"/>
                  </a:lnTo>
                  <a:lnTo>
                    <a:pt x="1007037" y="789660"/>
                  </a:lnTo>
                  <a:lnTo>
                    <a:pt x="979238" y="824334"/>
                  </a:lnTo>
                  <a:lnTo>
                    <a:pt x="948531" y="856567"/>
                  </a:lnTo>
                  <a:lnTo>
                    <a:pt x="915102" y="886176"/>
                  </a:lnTo>
                  <a:lnTo>
                    <a:pt x="879141" y="912980"/>
                  </a:lnTo>
                  <a:lnTo>
                    <a:pt x="840834" y="936799"/>
                  </a:lnTo>
                  <a:lnTo>
                    <a:pt x="800369" y="957450"/>
                  </a:lnTo>
                  <a:lnTo>
                    <a:pt x="757935" y="974753"/>
                  </a:lnTo>
                  <a:lnTo>
                    <a:pt x="713720" y="988526"/>
                  </a:lnTo>
                  <a:lnTo>
                    <a:pt x="667910" y="998588"/>
                  </a:lnTo>
                  <a:lnTo>
                    <a:pt x="620695" y="1004758"/>
                  </a:lnTo>
                  <a:lnTo>
                    <a:pt x="572262" y="1006855"/>
                  </a:lnTo>
                  <a:lnTo>
                    <a:pt x="523828" y="1004758"/>
                  </a:lnTo>
                  <a:lnTo>
                    <a:pt x="476613" y="998588"/>
                  </a:lnTo>
                  <a:lnTo>
                    <a:pt x="430803" y="988526"/>
                  </a:lnTo>
                  <a:lnTo>
                    <a:pt x="386588" y="974753"/>
                  </a:lnTo>
                  <a:lnTo>
                    <a:pt x="344154" y="957450"/>
                  </a:lnTo>
                  <a:lnTo>
                    <a:pt x="303689" y="936799"/>
                  </a:lnTo>
                  <a:lnTo>
                    <a:pt x="265382" y="912980"/>
                  </a:lnTo>
                  <a:lnTo>
                    <a:pt x="229421" y="886176"/>
                  </a:lnTo>
                  <a:lnTo>
                    <a:pt x="195992" y="856567"/>
                  </a:lnTo>
                  <a:lnTo>
                    <a:pt x="165285" y="824334"/>
                  </a:lnTo>
                  <a:lnTo>
                    <a:pt x="137486" y="789660"/>
                  </a:lnTo>
                  <a:lnTo>
                    <a:pt x="112785" y="752724"/>
                  </a:lnTo>
                  <a:lnTo>
                    <a:pt x="91368" y="713708"/>
                  </a:lnTo>
                  <a:lnTo>
                    <a:pt x="73424" y="672794"/>
                  </a:lnTo>
                  <a:lnTo>
                    <a:pt x="59140" y="630162"/>
                  </a:lnTo>
                  <a:lnTo>
                    <a:pt x="48705" y="585995"/>
                  </a:lnTo>
                  <a:lnTo>
                    <a:pt x="42306" y="540472"/>
                  </a:lnTo>
                  <a:lnTo>
                    <a:pt x="40131" y="493775"/>
                  </a:lnTo>
                  <a:lnTo>
                    <a:pt x="42442" y="445633"/>
                  </a:lnTo>
                  <a:lnTo>
                    <a:pt x="49235" y="398748"/>
                  </a:lnTo>
                  <a:lnTo>
                    <a:pt x="60307" y="353317"/>
                  </a:lnTo>
                  <a:lnTo>
                    <a:pt x="75452" y="309541"/>
                  </a:lnTo>
                  <a:lnTo>
                    <a:pt x="94465" y="267616"/>
                  </a:lnTo>
                  <a:lnTo>
                    <a:pt x="117141" y="227742"/>
                  </a:lnTo>
                  <a:lnTo>
                    <a:pt x="143276" y="190117"/>
                  </a:lnTo>
                  <a:lnTo>
                    <a:pt x="172663" y="154939"/>
                  </a:lnTo>
                  <a:lnTo>
                    <a:pt x="205099" y="122408"/>
                  </a:lnTo>
                  <a:lnTo>
                    <a:pt x="240377" y="92720"/>
                  </a:lnTo>
                  <a:lnTo>
                    <a:pt x="278293" y="66075"/>
                  </a:lnTo>
                  <a:lnTo>
                    <a:pt x="318643" y="42671"/>
                  </a:lnTo>
                  <a:lnTo>
                    <a:pt x="332231" y="36321"/>
                  </a:lnTo>
                  <a:lnTo>
                    <a:pt x="329310" y="31114"/>
                  </a:lnTo>
                  <a:lnTo>
                    <a:pt x="324389" y="19129"/>
                  </a:lnTo>
                  <a:lnTo>
                    <a:pt x="320039" y="6857"/>
                  </a:lnTo>
                  <a:lnTo>
                    <a:pt x="31826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2402204" y="2252548"/>
            <a:ext cx="63563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4800" dirty="0">
                <a:latin typeface="幼圆"/>
                <a:cs typeface="幼圆"/>
              </a:rPr>
              <a:t>一</a:t>
            </a:r>
            <a:endParaRPr sz="4800" dirty="0">
              <a:latin typeface="幼圆"/>
              <a:cs typeface="幼圆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D206B066-C63F-3693-1BE4-04C59DA301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6965" y="1840995"/>
            <a:ext cx="7169720" cy="3539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8134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25537" y="3256635"/>
            <a:ext cx="3936365" cy="20576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zh-CN" altLang="en-US" sz="4400" spc="-25" dirty="0">
                <a:solidFill>
                  <a:srgbClr val="0D0D0D"/>
                </a:solidFill>
                <a:latin typeface="幼圆"/>
                <a:cs typeface="幼圆"/>
              </a:rPr>
              <a:t>常考题型知识点及技巧总结</a:t>
            </a: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endParaRPr sz="4400" dirty="0">
              <a:latin typeface="幼圆"/>
              <a:cs typeface="幼圆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371338" y="2219705"/>
            <a:ext cx="1386205" cy="723900"/>
          </a:xfrm>
          <a:custGeom>
            <a:avLst/>
            <a:gdLst/>
            <a:ahLst/>
            <a:cxnLst/>
            <a:rect l="l" t="t" r="r" b="b"/>
            <a:pathLst>
              <a:path w="1386204" h="723900">
                <a:moveTo>
                  <a:pt x="0" y="315468"/>
                </a:moveTo>
                <a:lnTo>
                  <a:pt x="1385823" y="315468"/>
                </a:lnTo>
              </a:path>
              <a:path w="1386204" h="723900">
                <a:moveTo>
                  <a:pt x="304800" y="0"/>
                </a:moveTo>
                <a:lnTo>
                  <a:pt x="304800" y="723773"/>
                </a:lnTo>
              </a:path>
            </a:pathLst>
          </a:custGeom>
          <a:ln w="28575">
            <a:solidFill>
              <a:srgbClr val="AAA3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400538" y="4505705"/>
            <a:ext cx="1386205" cy="723900"/>
          </a:xfrm>
          <a:custGeom>
            <a:avLst/>
            <a:gdLst/>
            <a:ahLst/>
            <a:cxnLst/>
            <a:rect l="l" t="t" r="r" b="b"/>
            <a:pathLst>
              <a:path w="1386204" h="723900">
                <a:moveTo>
                  <a:pt x="0" y="457200"/>
                </a:moveTo>
                <a:lnTo>
                  <a:pt x="1385823" y="457200"/>
                </a:lnTo>
              </a:path>
              <a:path w="1386204" h="723900">
                <a:moveTo>
                  <a:pt x="1075943" y="0"/>
                </a:moveTo>
                <a:lnTo>
                  <a:pt x="1075943" y="723773"/>
                </a:lnTo>
              </a:path>
            </a:pathLst>
          </a:custGeom>
          <a:ln w="28575">
            <a:solidFill>
              <a:srgbClr val="AAA3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2174748" y="1870297"/>
            <a:ext cx="1144905" cy="1353185"/>
            <a:chOff x="2174748" y="1870297"/>
            <a:chExt cx="1144905" cy="1353185"/>
          </a:xfrm>
        </p:grpSpPr>
        <p:sp>
          <p:nvSpPr>
            <p:cNvPr id="6" name="object 6"/>
            <p:cNvSpPr/>
            <p:nvPr/>
          </p:nvSpPr>
          <p:spPr>
            <a:xfrm>
              <a:off x="2513685" y="1870303"/>
              <a:ext cx="560070" cy="349250"/>
            </a:xfrm>
            <a:custGeom>
              <a:avLst/>
              <a:gdLst/>
              <a:ahLst/>
              <a:cxnLst/>
              <a:rect l="l" t="t" r="r" b="b"/>
              <a:pathLst>
                <a:path w="560069" h="349250">
                  <a:moveTo>
                    <a:pt x="559498" y="5740"/>
                  </a:moveTo>
                  <a:lnTo>
                    <a:pt x="556221" y="0"/>
                  </a:lnTo>
                  <a:lnTo>
                    <a:pt x="544931" y="3937"/>
                  </a:lnTo>
                  <a:lnTo>
                    <a:pt x="523646" y="9550"/>
                  </a:lnTo>
                  <a:lnTo>
                    <a:pt x="485330" y="13258"/>
                  </a:lnTo>
                  <a:lnTo>
                    <a:pt x="433260" y="19824"/>
                  </a:lnTo>
                  <a:lnTo>
                    <a:pt x="380606" y="33616"/>
                  </a:lnTo>
                  <a:lnTo>
                    <a:pt x="340512" y="58953"/>
                  </a:lnTo>
                  <a:lnTo>
                    <a:pt x="317804" y="103708"/>
                  </a:lnTo>
                  <a:lnTo>
                    <a:pt x="305015" y="163309"/>
                  </a:lnTo>
                  <a:lnTo>
                    <a:pt x="296786" y="223494"/>
                  </a:lnTo>
                  <a:lnTo>
                    <a:pt x="287807" y="270027"/>
                  </a:lnTo>
                  <a:lnTo>
                    <a:pt x="255752" y="330327"/>
                  </a:lnTo>
                  <a:lnTo>
                    <a:pt x="249072" y="327177"/>
                  </a:lnTo>
                  <a:lnTo>
                    <a:pt x="247053" y="297637"/>
                  </a:lnTo>
                  <a:lnTo>
                    <a:pt x="250177" y="257454"/>
                  </a:lnTo>
                  <a:lnTo>
                    <a:pt x="249072" y="213956"/>
                  </a:lnTo>
                  <a:lnTo>
                    <a:pt x="234340" y="174396"/>
                  </a:lnTo>
                  <a:lnTo>
                    <a:pt x="166001" y="141960"/>
                  </a:lnTo>
                  <a:lnTo>
                    <a:pt x="118237" y="136982"/>
                  </a:lnTo>
                  <a:lnTo>
                    <a:pt x="68681" y="133489"/>
                  </a:lnTo>
                  <a:lnTo>
                    <a:pt x="22758" y="127025"/>
                  </a:lnTo>
                  <a:lnTo>
                    <a:pt x="4165" y="127393"/>
                  </a:lnTo>
                  <a:lnTo>
                    <a:pt x="0" y="130822"/>
                  </a:lnTo>
                  <a:lnTo>
                    <a:pt x="4191" y="139941"/>
                  </a:lnTo>
                  <a:lnTo>
                    <a:pt x="10693" y="157378"/>
                  </a:lnTo>
                  <a:lnTo>
                    <a:pt x="27711" y="232600"/>
                  </a:lnTo>
                  <a:lnTo>
                    <a:pt x="43726" y="275539"/>
                  </a:lnTo>
                  <a:lnTo>
                    <a:pt x="67589" y="306476"/>
                  </a:lnTo>
                  <a:lnTo>
                    <a:pt x="104940" y="320471"/>
                  </a:lnTo>
                  <a:lnTo>
                    <a:pt x="152946" y="324294"/>
                  </a:lnTo>
                  <a:lnTo>
                    <a:pt x="200977" y="324167"/>
                  </a:lnTo>
                  <a:lnTo>
                    <a:pt x="238404" y="326288"/>
                  </a:lnTo>
                  <a:lnTo>
                    <a:pt x="254495" y="332701"/>
                  </a:lnTo>
                  <a:lnTo>
                    <a:pt x="251358" y="338607"/>
                  </a:lnTo>
                  <a:lnTo>
                    <a:pt x="254850" y="332854"/>
                  </a:lnTo>
                  <a:lnTo>
                    <a:pt x="295808" y="349148"/>
                  </a:lnTo>
                  <a:lnTo>
                    <a:pt x="256247" y="330555"/>
                  </a:lnTo>
                  <a:lnTo>
                    <a:pt x="285013" y="283235"/>
                  </a:lnTo>
                  <a:lnTo>
                    <a:pt x="319659" y="285115"/>
                  </a:lnTo>
                  <a:lnTo>
                    <a:pt x="365747" y="294944"/>
                  </a:lnTo>
                  <a:lnTo>
                    <a:pt x="416458" y="299935"/>
                  </a:lnTo>
                  <a:lnTo>
                    <a:pt x="464972" y="287299"/>
                  </a:lnTo>
                  <a:lnTo>
                    <a:pt x="508723" y="224231"/>
                  </a:lnTo>
                  <a:lnTo>
                    <a:pt x="521970" y="177596"/>
                  </a:lnTo>
                  <a:lnTo>
                    <a:pt x="543534" y="75717"/>
                  </a:lnTo>
                  <a:lnTo>
                    <a:pt x="556793" y="29108"/>
                  </a:lnTo>
                  <a:lnTo>
                    <a:pt x="559498" y="5740"/>
                  </a:lnTo>
                  <a:close/>
                </a:path>
              </a:pathLst>
            </a:custGeom>
            <a:solidFill>
              <a:srgbClr val="1C1C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174748" y="2177796"/>
              <a:ext cx="1144905" cy="1045844"/>
            </a:xfrm>
            <a:custGeom>
              <a:avLst/>
              <a:gdLst/>
              <a:ahLst/>
              <a:cxnLst/>
              <a:rect l="l" t="t" r="r" b="b"/>
              <a:pathLst>
                <a:path w="1144904" h="1045844">
                  <a:moveTo>
                    <a:pt x="318262" y="0"/>
                  </a:moveTo>
                  <a:lnTo>
                    <a:pt x="256116" y="33915"/>
                  </a:lnTo>
                  <a:lnTo>
                    <a:pt x="215370" y="62558"/>
                  </a:lnTo>
                  <a:lnTo>
                    <a:pt x="177450" y="94476"/>
                  </a:lnTo>
                  <a:lnTo>
                    <a:pt x="142578" y="129455"/>
                  </a:lnTo>
                  <a:lnTo>
                    <a:pt x="110976" y="167281"/>
                  </a:lnTo>
                  <a:lnTo>
                    <a:pt x="82867" y="207740"/>
                  </a:lnTo>
                  <a:lnTo>
                    <a:pt x="58472" y="250617"/>
                  </a:lnTo>
                  <a:lnTo>
                    <a:pt x="38015" y="295698"/>
                  </a:lnTo>
                  <a:lnTo>
                    <a:pt x="21717" y="342769"/>
                  </a:lnTo>
                  <a:lnTo>
                    <a:pt x="9800" y="391615"/>
                  </a:lnTo>
                  <a:lnTo>
                    <a:pt x="2487" y="442022"/>
                  </a:lnTo>
                  <a:lnTo>
                    <a:pt x="0" y="493775"/>
                  </a:lnTo>
                  <a:lnTo>
                    <a:pt x="2100" y="541375"/>
                  </a:lnTo>
                  <a:lnTo>
                    <a:pt x="8286" y="587851"/>
                  </a:lnTo>
                  <a:lnTo>
                    <a:pt x="18386" y="633037"/>
                  </a:lnTo>
                  <a:lnTo>
                    <a:pt x="32229" y="676767"/>
                  </a:lnTo>
                  <a:lnTo>
                    <a:pt x="49642" y="718877"/>
                  </a:lnTo>
                  <a:lnTo>
                    <a:pt x="70455" y="759200"/>
                  </a:lnTo>
                  <a:lnTo>
                    <a:pt x="94496" y="797572"/>
                  </a:lnTo>
                  <a:lnTo>
                    <a:pt x="121592" y="833825"/>
                  </a:lnTo>
                  <a:lnTo>
                    <a:pt x="151573" y="867795"/>
                  </a:lnTo>
                  <a:lnTo>
                    <a:pt x="184267" y="899316"/>
                  </a:lnTo>
                  <a:lnTo>
                    <a:pt x="219502" y="928222"/>
                  </a:lnTo>
                  <a:lnTo>
                    <a:pt x="257106" y="954348"/>
                  </a:lnTo>
                  <a:lnTo>
                    <a:pt x="296908" y="977527"/>
                  </a:lnTo>
                  <a:lnTo>
                    <a:pt x="338736" y="997595"/>
                  </a:lnTo>
                  <a:lnTo>
                    <a:pt x="382419" y="1014386"/>
                  </a:lnTo>
                  <a:lnTo>
                    <a:pt x="427784" y="1027734"/>
                  </a:lnTo>
                  <a:lnTo>
                    <a:pt x="474661" y="1037473"/>
                  </a:lnTo>
                  <a:lnTo>
                    <a:pt x="522877" y="1043438"/>
                  </a:lnTo>
                  <a:lnTo>
                    <a:pt x="572262" y="1045463"/>
                  </a:lnTo>
                  <a:lnTo>
                    <a:pt x="621646" y="1043438"/>
                  </a:lnTo>
                  <a:lnTo>
                    <a:pt x="669862" y="1037473"/>
                  </a:lnTo>
                  <a:lnTo>
                    <a:pt x="716739" y="1027734"/>
                  </a:lnTo>
                  <a:lnTo>
                    <a:pt x="762104" y="1014386"/>
                  </a:lnTo>
                  <a:lnTo>
                    <a:pt x="805787" y="997595"/>
                  </a:lnTo>
                  <a:lnTo>
                    <a:pt x="847615" y="977527"/>
                  </a:lnTo>
                  <a:lnTo>
                    <a:pt x="887417" y="954348"/>
                  </a:lnTo>
                  <a:lnTo>
                    <a:pt x="925021" y="928222"/>
                  </a:lnTo>
                  <a:lnTo>
                    <a:pt x="960256" y="899316"/>
                  </a:lnTo>
                  <a:lnTo>
                    <a:pt x="992950" y="867795"/>
                  </a:lnTo>
                  <a:lnTo>
                    <a:pt x="1022931" y="833825"/>
                  </a:lnTo>
                  <a:lnTo>
                    <a:pt x="1050027" y="797572"/>
                  </a:lnTo>
                  <a:lnTo>
                    <a:pt x="1074068" y="759200"/>
                  </a:lnTo>
                  <a:lnTo>
                    <a:pt x="1094881" y="718877"/>
                  </a:lnTo>
                  <a:lnTo>
                    <a:pt x="1112294" y="676767"/>
                  </a:lnTo>
                  <a:lnTo>
                    <a:pt x="1126137" y="633037"/>
                  </a:lnTo>
                  <a:lnTo>
                    <a:pt x="1136237" y="587851"/>
                  </a:lnTo>
                  <a:lnTo>
                    <a:pt x="1142423" y="541375"/>
                  </a:lnTo>
                  <a:lnTo>
                    <a:pt x="1144524" y="493775"/>
                  </a:lnTo>
                  <a:lnTo>
                    <a:pt x="1142036" y="442022"/>
                  </a:lnTo>
                  <a:lnTo>
                    <a:pt x="1134723" y="391615"/>
                  </a:lnTo>
                  <a:lnTo>
                    <a:pt x="1122807" y="342769"/>
                  </a:lnTo>
                  <a:lnTo>
                    <a:pt x="1106508" y="295698"/>
                  </a:lnTo>
                  <a:lnTo>
                    <a:pt x="1086051" y="250617"/>
                  </a:lnTo>
                  <a:lnTo>
                    <a:pt x="1061656" y="207740"/>
                  </a:lnTo>
                  <a:lnTo>
                    <a:pt x="1033547" y="167281"/>
                  </a:lnTo>
                  <a:lnTo>
                    <a:pt x="1001945" y="129455"/>
                  </a:lnTo>
                  <a:lnTo>
                    <a:pt x="967073" y="94476"/>
                  </a:lnTo>
                  <a:lnTo>
                    <a:pt x="929153" y="62558"/>
                  </a:lnTo>
                  <a:lnTo>
                    <a:pt x="888407" y="33915"/>
                  </a:lnTo>
                  <a:lnTo>
                    <a:pt x="843279" y="7874"/>
                  </a:lnTo>
                  <a:lnTo>
                    <a:pt x="834389" y="31114"/>
                  </a:lnTo>
                  <a:lnTo>
                    <a:pt x="827404" y="43561"/>
                  </a:lnTo>
                  <a:lnTo>
                    <a:pt x="869822" y="68452"/>
                  </a:lnTo>
                  <a:lnTo>
                    <a:pt x="910770" y="97987"/>
                  </a:lnTo>
                  <a:lnTo>
                    <a:pt x="948545" y="131096"/>
                  </a:lnTo>
                  <a:lnTo>
                    <a:pt x="982881" y="167523"/>
                  </a:lnTo>
                  <a:lnTo>
                    <a:pt x="1013509" y="207011"/>
                  </a:lnTo>
                  <a:lnTo>
                    <a:pt x="1040161" y="249300"/>
                  </a:lnTo>
                  <a:lnTo>
                    <a:pt x="1062569" y="294136"/>
                  </a:lnTo>
                  <a:lnTo>
                    <a:pt x="1080464" y="341258"/>
                  </a:lnTo>
                  <a:lnTo>
                    <a:pt x="1093578" y="390411"/>
                  </a:lnTo>
                  <a:lnTo>
                    <a:pt x="1101643" y="441336"/>
                  </a:lnTo>
                  <a:lnTo>
                    <a:pt x="1104391" y="493775"/>
                  </a:lnTo>
                  <a:lnTo>
                    <a:pt x="1102217" y="540472"/>
                  </a:lnTo>
                  <a:lnTo>
                    <a:pt x="1095818" y="585995"/>
                  </a:lnTo>
                  <a:lnTo>
                    <a:pt x="1085383" y="630162"/>
                  </a:lnTo>
                  <a:lnTo>
                    <a:pt x="1071099" y="672794"/>
                  </a:lnTo>
                  <a:lnTo>
                    <a:pt x="1053155" y="713708"/>
                  </a:lnTo>
                  <a:lnTo>
                    <a:pt x="1031738" y="752724"/>
                  </a:lnTo>
                  <a:lnTo>
                    <a:pt x="1007037" y="789660"/>
                  </a:lnTo>
                  <a:lnTo>
                    <a:pt x="979238" y="824334"/>
                  </a:lnTo>
                  <a:lnTo>
                    <a:pt x="948531" y="856567"/>
                  </a:lnTo>
                  <a:lnTo>
                    <a:pt x="915102" y="886176"/>
                  </a:lnTo>
                  <a:lnTo>
                    <a:pt x="879141" y="912980"/>
                  </a:lnTo>
                  <a:lnTo>
                    <a:pt x="840834" y="936799"/>
                  </a:lnTo>
                  <a:lnTo>
                    <a:pt x="800369" y="957450"/>
                  </a:lnTo>
                  <a:lnTo>
                    <a:pt x="757935" y="974753"/>
                  </a:lnTo>
                  <a:lnTo>
                    <a:pt x="713720" y="988526"/>
                  </a:lnTo>
                  <a:lnTo>
                    <a:pt x="667910" y="998588"/>
                  </a:lnTo>
                  <a:lnTo>
                    <a:pt x="620695" y="1004758"/>
                  </a:lnTo>
                  <a:lnTo>
                    <a:pt x="572262" y="1006855"/>
                  </a:lnTo>
                  <a:lnTo>
                    <a:pt x="523828" y="1004758"/>
                  </a:lnTo>
                  <a:lnTo>
                    <a:pt x="476613" y="998588"/>
                  </a:lnTo>
                  <a:lnTo>
                    <a:pt x="430803" y="988526"/>
                  </a:lnTo>
                  <a:lnTo>
                    <a:pt x="386588" y="974753"/>
                  </a:lnTo>
                  <a:lnTo>
                    <a:pt x="344154" y="957450"/>
                  </a:lnTo>
                  <a:lnTo>
                    <a:pt x="303689" y="936799"/>
                  </a:lnTo>
                  <a:lnTo>
                    <a:pt x="265382" y="912980"/>
                  </a:lnTo>
                  <a:lnTo>
                    <a:pt x="229421" y="886176"/>
                  </a:lnTo>
                  <a:lnTo>
                    <a:pt x="195992" y="856567"/>
                  </a:lnTo>
                  <a:lnTo>
                    <a:pt x="165285" y="824334"/>
                  </a:lnTo>
                  <a:lnTo>
                    <a:pt x="137486" y="789660"/>
                  </a:lnTo>
                  <a:lnTo>
                    <a:pt x="112785" y="752724"/>
                  </a:lnTo>
                  <a:lnTo>
                    <a:pt x="91368" y="713708"/>
                  </a:lnTo>
                  <a:lnTo>
                    <a:pt x="73424" y="672794"/>
                  </a:lnTo>
                  <a:lnTo>
                    <a:pt x="59140" y="630162"/>
                  </a:lnTo>
                  <a:lnTo>
                    <a:pt x="48705" y="585995"/>
                  </a:lnTo>
                  <a:lnTo>
                    <a:pt x="42306" y="540472"/>
                  </a:lnTo>
                  <a:lnTo>
                    <a:pt x="40131" y="493775"/>
                  </a:lnTo>
                  <a:lnTo>
                    <a:pt x="42442" y="445633"/>
                  </a:lnTo>
                  <a:lnTo>
                    <a:pt x="49235" y="398748"/>
                  </a:lnTo>
                  <a:lnTo>
                    <a:pt x="60307" y="353317"/>
                  </a:lnTo>
                  <a:lnTo>
                    <a:pt x="75452" y="309541"/>
                  </a:lnTo>
                  <a:lnTo>
                    <a:pt x="94465" y="267616"/>
                  </a:lnTo>
                  <a:lnTo>
                    <a:pt x="117141" y="227742"/>
                  </a:lnTo>
                  <a:lnTo>
                    <a:pt x="143276" y="190117"/>
                  </a:lnTo>
                  <a:lnTo>
                    <a:pt x="172663" y="154939"/>
                  </a:lnTo>
                  <a:lnTo>
                    <a:pt x="205099" y="122408"/>
                  </a:lnTo>
                  <a:lnTo>
                    <a:pt x="240377" y="92720"/>
                  </a:lnTo>
                  <a:lnTo>
                    <a:pt x="278293" y="66075"/>
                  </a:lnTo>
                  <a:lnTo>
                    <a:pt x="318643" y="42671"/>
                  </a:lnTo>
                  <a:lnTo>
                    <a:pt x="332231" y="36321"/>
                  </a:lnTo>
                  <a:lnTo>
                    <a:pt x="329310" y="31114"/>
                  </a:lnTo>
                  <a:lnTo>
                    <a:pt x="324389" y="19129"/>
                  </a:lnTo>
                  <a:lnTo>
                    <a:pt x="320039" y="6857"/>
                  </a:lnTo>
                  <a:lnTo>
                    <a:pt x="31826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2402204" y="2252548"/>
            <a:ext cx="63563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4800" dirty="0"/>
              <a:t>二</a:t>
            </a:r>
            <a:endParaRPr sz="4800" dirty="0">
              <a:latin typeface="幼圆"/>
              <a:cs typeface="幼圆"/>
            </a:endParaRPr>
          </a:p>
        </p:txBody>
      </p:sp>
    </p:spTree>
    <p:extLst>
      <p:ext uri="{BB962C8B-B14F-4D97-AF65-F5344CB8AC3E}">
        <p14:creationId xmlns:p14="http://schemas.microsoft.com/office/powerpoint/2010/main" val="6542579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905000" y="3185846"/>
            <a:ext cx="3936365" cy="6905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zh-CN" altLang="en-US" sz="4400" spc="-25" dirty="0">
                <a:solidFill>
                  <a:srgbClr val="0D0D0D"/>
                </a:solidFill>
                <a:latin typeface="幼圆"/>
                <a:cs typeface="幼圆"/>
              </a:rPr>
              <a:t>填空题</a:t>
            </a:r>
            <a:endParaRPr sz="4400" dirty="0">
              <a:latin typeface="幼圆"/>
              <a:cs typeface="幼圆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371338" y="2219705"/>
            <a:ext cx="1386205" cy="723900"/>
          </a:xfrm>
          <a:custGeom>
            <a:avLst/>
            <a:gdLst/>
            <a:ahLst/>
            <a:cxnLst/>
            <a:rect l="l" t="t" r="r" b="b"/>
            <a:pathLst>
              <a:path w="1386204" h="723900">
                <a:moveTo>
                  <a:pt x="0" y="315468"/>
                </a:moveTo>
                <a:lnTo>
                  <a:pt x="1385823" y="315468"/>
                </a:lnTo>
              </a:path>
              <a:path w="1386204" h="723900">
                <a:moveTo>
                  <a:pt x="304800" y="0"/>
                </a:moveTo>
                <a:lnTo>
                  <a:pt x="304800" y="723773"/>
                </a:lnTo>
              </a:path>
            </a:pathLst>
          </a:custGeom>
          <a:ln w="28575">
            <a:solidFill>
              <a:srgbClr val="AAA3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400538" y="4505705"/>
            <a:ext cx="1386205" cy="723900"/>
          </a:xfrm>
          <a:custGeom>
            <a:avLst/>
            <a:gdLst/>
            <a:ahLst/>
            <a:cxnLst/>
            <a:rect l="l" t="t" r="r" b="b"/>
            <a:pathLst>
              <a:path w="1386204" h="723900">
                <a:moveTo>
                  <a:pt x="0" y="457200"/>
                </a:moveTo>
                <a:lnTo>
                  <a:pt x="1385823" y="457200"/>
                </a:lnTo>
              </a:path>
              <a:path w="1386204" h="723900">
                <a:moveTo>
                  <a:pt x="1075943" y="0"/>
                </a:moveTo>
                <a:lnTo>
                  <a:pt x="1075943" y="723773"/>
                </a:lnTo>
              </a:path>
            </a:pathLst>
          </a:custGeom>
          <a:ln w="28575">
            <a:solidFill>
              <a:srgbClr val="AAA3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2174748" y="1870297"/>
            <a:ext cx="1144905" cy="1353185"/>
            <a:chOff x="2174748" y="1870297"/>
            <a:chExt cx="1144905" cy="1353185"/>
          </a:xfrm>
        </p:grpSpPr>
        <p:sp>
          <p:nvSpPr>
            <p:cNvPr id="6" name="object 6"/>
            <p:cNvSpPr/>
            <p:nvPr/>
          </p:nvSpPr>
          <p:spPr>
            <a:xfrm>
              <a:off x="2513685" y="1870303"/>
              <a:ext cx="560070" cy="349250"/>
            </a:xfrm>
            <a:custGeom>
              <a:avLst/>
              <a:gdLst/>
              <a:ahLst/>
              <a:cxnLst/>
              <a:rect l="l" t="t" r="r" b="b"/>
              <a:pathLst>
                <a:path w="560069" h="349250">
                  <a:moveTo>
                    <a:pt x="559498" y="5740"/>
                  </a:moveTo>
                  <a:lnTo>
                    <a:pt x="556221" y="0"/>
                  </a:lnTo>
                  <a:lnTo>
                    <a:pt x="544931" y="3937"/>
                  </a:lnTo>
                  <a:lnTo>
                    <a:pt x="523646" y="9550"/>
                  </a:lnTo>
                  <a:lnTo>
                    <a:pt x="485330" y="13258"/>
                  </a:lnTo>
                  <a:lnTo>
                    <a:pt x="433260" y="19824"/>
                  </a:lnTo>
                  <a:lnTo>
                    <a:pt x="380606" y="33616"/>
                  </a:lnTo>
                  <a:lnTo>
                    <a:pt x="340512" y="58953"/>
                  </a:lnTo>
                  <a:lnTo>
                    <a:pt x="317804" y="103708"/>
                  </a:lnTo>
                  <a:lnTo>
                    <a:pt x="305015" y="163309"/>
                  </a:lnTo>
                  <a:lnTo>
                    <a:pt x="296786" y="223494"/>
                  </a:lnTo>
                  <a:lnTo>
                    <a:pt x="287807" y="270027"/>
                  </a:lnTo>
                  <a:lnTo>
                    <a:pt x="255752" y="330327"/>
                  </a:lnTo>
                  <a:lnTo>
                    <a:pt x="249072" y="327177"/>
                  </a:lnTo>
                  <a:lnTo>
                    <a:pt x="247053" y="297637"/>
                  </a:lnTo>
                  <a:lnTo>
                    <a:pt x="250177" y="257454"/>
                  </a:lnTo>
                  <a:lnTo>
                    <a:pt x="249072" y="213956"/>
                  </a:lnTo>
                  <a:lnTo>
                    <a:pt x="234340" y="174396"/>
                  </a:lnTo>
                  <a:lnTo>
                    <a:pt x="166001" y="141960"/>
                  </a:lnTo>
                  <a:lnTo>
                    <a:pt x="118237" y="136982"/>
                  </a:lnTo>
                  <a:lnTo>
                    <a:pt x="68681" y="133489"/>
                  </a:lnTo>
                  <a:lnTo>
                    <a:pt x="22758" y="127025"/>
                  </a:lnTo>
                  <a:lnTo>
                    <a:pt x="4165" y="127393"/>
                  </a:lnTo>
                  <a:lnTo>
                    <a:pt x="0" y="130822"/>
                  </a:lnTo>
                  <a:lnTo>
                    <a:pt x="4191" y="139941"/>
                  </a:lnTo>
                  <a:lnTo>
                    <a:pt x="10693" y="157378"/>
                  </a:lnTo>
                  <a:lnTo>
                    <a:pt x="27711" y="232600"/>
                  </a:lnTo>
                  <a:lnTo>
                    <a:pt x="43726" y="275539"/>
                  </a:lnTo>
                  <a:lnTo>
                    <a:pt x="67589" y="306476"/>
                  </a:lnTo>
                  <a:lnTo>
                    <a:pt x="104940" y="320471"/>
                  </a:lnTo>
                  <a:lnTo>
                    <a:pt x="152946" y="324294"/>
                  </a:lnTo>
                  <a:lnTo>
                    <a:pt x="200977" y="324167"/>
                  </a:lnTo>
                  <a:lnTo>
                    <a:pt x="238404" y="326288"/>
                  </a:lnTo>
                  <a:lnTo>
                    <a:pt x="254495" y="332701"/>
                  </a:lnTo>
                  <a:lnTo>
                    <a:pt x="251358" y="338607"/>
                  </a:lnTo>
                  <a:lnTo>
                    <a:pt x="254850" y="332854"/>
                  </a:lnTo>
                  <a:lnTo>
                    <a:pt x="295808" y="349148"/>
                  </a:lnTo>
                  <a:lnTo>
                    <a:pt x="256247" y="330555"/>
                  </a:lnTo>
                  <a:lnTo>
                    <a:pt x="285013" y="283235"/>
                  </a:lnTo>
                  <a:lnTo>
                    <a:pt x="319659" y="285115"/>
                  </a:lnTo>
                  <a:lnTo>
                    <a:pt x="365747" y="294944"/>
                  </a:lnTo>
                  <a:lnTo>
                    <a:pt x="416458" y="299935"/>
                  </a:lnTo>
                  <a:lnTo>
                    <a:pt x="464972" y="287299"/>
                  </a:lnTo>
                  <a:lnTo>
                    <a:pt x="508723" y="224231"/>
                  </a:lnTo>
                  <a:lnTo>
                    <a:pt x="521970" y="177596"/>
                  </a:lnTo>
                  <a:lnTo>
                    <a:pt x="543534" y="75717"/>
                  </a:lnTo>
                  <a:lnTo>
                    <a:pt x="556793" y="29108"/>
                  </a:lnTo>
                  <a:lnTo>
                    <a:pt x="559498" y="5740"/>
                  </a:lnTo>
                  <a:close/>
                </a:path>
              </a:pathLst>
            </a:custGeom>
            <a:solidFill>
              <a:srgbClr val="1C1C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174748" y="2177796"/>
              <a:ext cx="1144905" cy="1045844"/>
            </a:xfrm>
            <a:custGeom>
              <a:avLst/>
              <a:gdLst/>
              <a:ahLst/>
              <a:cxnLst/>
              <a:rect l="l" t="t" r="r" b="b"/>
              <a:pathLst>
                <a:path w="1144904" h="1045844">
                  <a:moveTo>
                    <a:pt x="318262" y="0"/>
                  </a:moveTo>
                  <a:lnTo>
                    <a:pt x="256116" y="33915"/>
                  </a:lnTo>
                  <a:lnTo>
                    <a:pt x="215370" y="62558"/>
                  </a:lnTo>
                  <a:lnTo>
                    <a:pt x="177450" y="94476"/>
                  </a:lnTo>
                  <a:lnTo>
                    <a:pt x="142578" y="129455"/>
                  </a:lnTo>
                  <a:lnTo>
                    <a:pt x="110976" y="167281"/>
                  </a:lnTo>
                  <a:lnTo>
                    <a:pt x="82867" y="207740"/>
                  </a:lnTo>
                  <a:lnTo>
                    <a:pt x="58472" y="250617"/>
                  </a:lnTo>
                  <a:lnTo>
                    <a:pt x="38015" y="295698"/>
                  </a:lnTo>
                  <a:lnTo>
                    <a:pt x="21717" y="342769"/>
                  </a:lnTo>
                  <a:lnTo>
                    <a:pt x="9800" y="391615"/>
                  </a:lnTo>
                  <a:lnTo>
                    <a:pt x="2487" y="442022"/>
                  </a:lnTo>
                  <a:lnTo>
                    <a:pt x="0" y="493775"/>
                  </a:lnTo>
                  <a:lnTo>
                    <a:pt x="2100" y="541375"/>
                  </a:lnTo>
                  <a:lnTo>
                    <a:pt x="8286" y="587851"/>
                  </a:lnTo>
                  <a:lnTo>
                    <a:pt x="18386" y="633037"/>
                  </a:lnTo>
                  <a:lnTo>
                    <a:pt x="32229" y="676767"/>
                  </a:lnTo>
                  <a:lnTo>
                    <a:pt x="49642" y="718877"/>
                  </a:lnTo>
                  <a:lnTo>
                    <a:pt x="70455" y="759200"/>
                  </a:lnTo>
                  <a:lnTo>
                    <a:pt x="94496" y="797572"/>
                  </a:lnTo>
                  <a:lnTo>
                    <a:pt x="121592" y="833825"/>
                  </a:lnTo>
                  <a:lnTo>
                    <a:pt x="151573" y="867795"/>
                  </a:lnTo>
                  <a:lnTo>
                    <a:pt x="184267" y="899316"/>
                  </a:lnTo>
                  <a:lnTo>
                    <a:pt x="219502" y="928222"/>
                  </a:lnTo>
                  <a:lnTo>
                    <a:pt x="257106" y="954348"/>
                  </a:lnTo>
                  <a:lnTo>
                    <a:pt x="296908" y="977527"/>
                  </a:lnTo>
                  <a:lnTo>
                    <a:pt x="338736" y="997595"/>
                  </a:lnTo>
                  <a:lnTo>
                    <a:pt x="382419" y="1014386"/>
                  </a:lnTo>
                  <a:lnTo>
                    <a:pt x="427784" y="1027734"/>
                  </a:lnTo>
                  <a:lnTo>
                    <a:pt x="474661" y="1037473"/>
                  </a:lnTo>
                  <a:lnTo>
                    <a:pt x="522877" y="1043438"/>
                  </a:lnTo>
                  <a:lnTo>
                    <a:pt x="572262" y="1045463"/>
                  </a:lnTo>
                  <a:lnTo>
                    <a:pt x="621646" y="1043438"/>
                  </a:lnTo>
                  <a:lnTo>
                    <a:pt x="669862" y="1037473"/>
                  </a:lnTo>
                  <a:lnTo>
                    <a:pt x="716739" y="1027734"/>
                  </a:lnTo>
                  <a:lnTo>
                    <a:pt x="762104" y="1014386"/>
                  </a:lnTo>
                  <a:lnTo>
                    <a:pt x="805787" y="997595"/>
                  </a:lnTo>
                  <a:lnTo>
                    <a:pt x="847615" y="977527"/>
                  </a:lnTo>
                  <a:lnTo>
                    <a:pt x="887417" y="954348"/>
                  </a:lnTo>
                  <a:lnTo>
                    <a:pt x="925021" y="928222"/>
                  </a:lnTo>
                  <a:lnTo>
                    <a:pt x="960256" y="899316"/>
                  </a:lnTo>
                  <a:lnTo>
                    <a:pt x="992950" y="867795"/>
                  </a:lnTo>
                  <a:lnTo>
                    <a:pt x="1022931" y="833825"/>
                  </a:lnTo>
                  <a:lnTo>
                    <a:pt x="1050027" y="797572"/>
                  </a:lnTo>
                  <a:lnTo>
                    <a:pt x="1074068" y="759200"/>
                  </a:lnTo>
                  <a:lnTo>
                    <a:pt x="1094881" y="718877"/>
                  </a:lnTo>
                  <a:lnTo>
                    <a:pt x="1112294" y="676767"/>
                  </a:lnTo>
                  <a:lnTo>
                    <a:pt x="1126137" y="633037"/>
                  </a:lnTo>
                  <a:lnTo>
                    <a:pt x="1136237" y="587851"/>
                  </a:lnTo>
                  <a:lnTo>
                    <a:pt x="1142423" y="541375"/>
                  </a:lnTo>
                  <a:lnTo>
                    <a:pt x="1144524" y="493775"/>
                  </a:lnTo>
                  <a:lnTo>
                    <a:pt x="1142036" y="442022"/>
                  </a:lnTo>
                  <a:lnTo>
                    <a:pt x="1134723" y="391615"/>
                  </a:lnTo>
                  <a:lnTo>
                    <a:pt x="1122807" y="342769"/>
                  </a:lnTo>
                  <a:lnTo>
                    <a:pt x="1106508" y="295698"/>
                  </a:lnTo>
                  <a:lnTo>
                    <a:pt x="1086051" y="250617"/>
                  </a:lnTo>
                  <a:lnTo>
                    <a:pt x="1061656" y="207740"/>
                  </a:lnTo>
                  <a:lnTo>
                    <a:pt x="1033547" y="167281"/>
                  </a:lnTo>
                  <a:lnTo>
                    <a:pt x="1001945" y="129455"/>
                  </a:lnTo>
                  <a:lnTo>
                    <a:pt x="967073" y="94476"/>
                  </a:lnTo>
                  <a:lnTo>
                    <a:pt x="929153" y="62558"/>
                  </a:lnTo>
                  <a:lnTo>
                    <a:pt x="888407" y="33915"/>
                  </a:lnTo>
                  <a:lnTo>
                    <a:pt x="843279" y="7874"/>
                  </a:lnTo>
                  <a:lnTo>
                    <a:pt x="834389" y="31114"/>
                  </a:lnTo>
                  <a:lnTo>
                    <a:pt x="827404" y="43561"/>
                  </a:lnTo>
                  <a:lnTo>
                    <a:pt x="869822" y="68452"/>
                  </a:lnTo>
                  <a:lnTo>
                    <a:pt x="910770" y="97987"/>
                  </a:lnTo>
                  <a:lnTo>
                    <a:pt x="948545" y="131096"/>
                  </a:lnTo>
                  <a:lnTo>
                    <a:pt x="982881" y="167523"/>
                  </a:lnTo>
                  <a:lnTo>
                    <a:pt x="1013509" y="207011"/>
                  </a:lnTo>
                  <a:lnTo>
                    <a:pt x="1040161" y="249300"/>
                  </a:lnTo>
                  <a:lnTo>
                    <a:pt x="1062569" y="294136"/>
                  </a:lnTo>
                  <a:lnTo>
                    <a:pt x="1080464" y="341258"/>
                  </a:lnTo>
                  <a:lnTo>
                    <a:pt x="1093578" y="390411"/>
                  </a:lnTo>
                  <a:lnTo>
                    <a:pt x="1101643" y="441336"/>
                  </a:lnTo>
                  <a:lnTo>
                    <a:pt x="1104391" y="493775"/>
                  </a:lnTo>
                  <a:lnTo>
                    <a:pt x="1102217" y="540472"/>
                  </a:lnTo>
                  <a:lnTo>
                    <a:pt x="1095818" y="585995"/>
                  </a:lnTo>
                  <a:lnTo>
                    <a:pt x="1085383" y="630162"/>
                  </a:lnTo>
                  <a:lnTo>
                    <a:pt x="1071099" y="672794"/>
                  </a:lnTo>
                  <a:lnTo>
                    <a:pt x="1053155" y="713708"/>
                  </a:lnTo>
                  <a:lnTo>
                    <a:pt x="1031738" y="752724"/>
                  </a:lnTo>
                  <a:lnTo>
                    <a:pt x="1007037" y="789660"/>
                  </a:lnTo>
                  <a:lnTo>
                    <a:pt x="979238" y="824334"/>
                  </a:lnTo>
                  <a:lnTo>
                    <a:pt x="948531" y="856567"/>
                  </a:lnTo>
                  <a:lnTo>
                    <a:pt x="915102" y="886176"/>
                  </a:lnTo>
                  <a:lnTo>
                    <a:pt x="879141" y="912980"/>
                  </a:lnTo>
                  <a:lnTo>
                    <a:pt x="840834" y="936799"/>
                  </a:lnTo>
                  <a:lnTo>
                    <a:pt x="800369" y="957450"/>
                  </a:lnTo>
                  <a:lnTo>
                    <a:pt x="757935" y="974753"/>
                  </a:lnTo>
                  <a:lnTo>
                    <a:pt x="713720" y="988526"/>
                  </a:lnTo>
                  <a:lnTo>
                    <a:pt x="667910" y="998588"/>
                  </a:lnTo>
                  <a:lnTo>
                    <a:pt x="620695" y="1004758"/>
                  </a:lnTo>
                  <a:lnTo>
                    <a:pt x="572262" y="1006855"/>
                  </a:lnTo>
                  <a:lnTo>
                    <a:pt x="523828" y="1004758"/>
                  </a:lnTo>
                  <a:lnTo>
                    <a:pt x="476613" y="998588"/>
                  </a:lnTo>
                  <a:lnTo>
                    <a:pt x="430803" y="988526"/>
                  </a:lnTo>
                  <a:lnTo>
                    <a:pt x="386588" y="974753"/>
                  </a:lnTo>
                  <a:lnTo>
                    <a:pt x="344154" y="957450"/>
                  </a:lnTo>
                  <a:lnTo>
                    <a:pt x="303689" y="936799"/>
                  </a:lnTo>
                  <a:lnTo>
                    <a:pt x="265382" y="912980"/>
                  </a:lnTo>
                  <a:lnTo>
                    <a:pt x="229421" y="886176"/>
                  </a:lnTo>
                  <a:lnTo>
                    <a:pt x="195992" y="856567"/>
                  </a:lnTo>
                  <a:lnTo>
                    <a:pt x="165285" y="824334"/>
                  </a:lnTo>
                  <a:lnTo>
                    <a:pt x="137486" y="789660"/>
                  </a:lnTo>
                  <a:lnTo>
                    <a:pt x="112785" y="752724"/>
                  </a:lnTo>
                  <a:lnTo>
                    <a:pt x="91368" y="713708"/>
                  </a:lnTo>
                  <a:lnTo>
                    <a:pt x="73424" y="672794"/>
                  </a:lnTo>
                  <a:lnTo>
                    <a:pt x="59140" y="630162"/>
                  </a:lnTo>
                  <a:lnTo>
                    <a:pt x="48705" y="585995"/>
                  </a:lnTo>
                  <a:lnTo>
                    <a:pt x="42306" y="540472"/>
                  </a:lnTo>
                  <a:lnTo>
                    <a:pt x="40131" y="493775"/>
                  </a:lnTo>
                  <a:lnTo>
                    <a:pt x="42442" y="445633"/>
                  </a:lnTo>
                  <a:lnTo>
                    <a:pt x="49235" y="398748"/>
                  </a:lnTo>
                  <a:lnTo>
                    <a:pt x="60307" y="353317"/>
                  </a:lnTo>
                  <a:lnTo>
                    <a:pt x="75452" y="309541"/>
                  </a:lnTo>
                  <a:lnTo>
                    <a:pt x="94465" y="267616"/>
                  </a:lnTo>
                  <a:lnTo>
                    <a:pt x="117141" y="227742"/>
                  </a:lnTo>
                  <a:lnTo>
                    <a:pt x="143276" y="190117"/>
                  </a:lnTo>
                  <a:lnTo>
                    <a:pt x="172663" y="154939"/>
                  </a:lnTo>
                  <a:lnTo>
                    <a:pt x="205099" y="122408"/>
                  </a:lnTo>
                  <a:lnTo>
                    <a:pt x="240377" y="92720"/>
                  </a:lnTo>
                  <a:lnTo>
                    <a:pt x="278293" y="66075"/>
                  </a:lnTo>
                  <a:lnTo>
                    <a:pt x="318643" y="42671"/>
                  </a:lnTo>
                  <a:lnTo>
                    <a:pt x="332231" y="36321"/>
                  </a:lnTo>
                  <a:lnTo>
                    <a:pt x="329310" y="31114"/>
                  </a:lnTo>
                  <a:lnTo>
                    <a:pt x="324389" y="19129"/>
                  </a:lnTo>
                  <a:lnTo>
                    <a:pt x="320039" y="6857"/>
                  </a:lnTo>
                  <a:lnTo>
                    <a:pt x="31826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2402204" y="2252548"/>
            <a:ext cx="63563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z="4800" dirty="0">
                <a:latin typeface="幼圆"/>
                <a:cs typeface="幼圆"/>
              </a:rPr>
              <a:t>1</a:t>
            </a:r>
            <a:endParaRPr sz="4800" dirty="0">
              <a:latin typeface="幼圆"/>
              <a:cs typeface="幼圆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2E6B225D-B388-7BC3-2173-99A56A8EF4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1365" y="1311672"/>
            <a:ext cx="5422990" cy="4438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4296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685800"/>
            <a:ext cx="139700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1800" dirty="0">
                <a:latin typeface="幼圆"/>
                <a:cs typeface="幼圆"/>
              </a:rPr>
              <a:t>两个重要极限</a:t>
            </a:r>
            <a:endParaRPr sz="1800" dirty="0">
              <a:latin typeface="幼圆"/>
              <a:cs typeface="幼圆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5D20A6C-338B-F07B-D2DF-921BCE3638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5903"/>
          <a:stretch/>
        </p:blipFill>
        <p:spPr>
          <a:xfrm>
            <a:off x="304801" y="3047999"/>
            <a:ext cx="4495800" cy="12954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FB73673-E08F-1121-5C34-3F0C356CD1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8400" y="3276600"/>
            <a:ext cx="5943600" cy="8915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C2D3E948-F314-DEFA-6A48-DE16EB91C2AB}"/>
                  </a:ext>
                </a:extLst>
              </p:cNvPr>
              <p:cNvSpPr txBox="1"/>
              <p:nvPr/>
            </p:nvSpPr>
            <p:spPr>
              <a:xfrm>
                <a:off x="9071707" y="3434089"/>
                <a:ext cx="46313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zh-CN" sz="2800" i="1"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p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C2D3E948-F314-DEFA-6A48-DE16EB91C2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71707" y="3434089"/>
                <a:ext cx="463138" cy="523220"/>
              </a:xfrm>
              <a:prstGeom prst="rect">
                <a:avLst/>
              </a:prstGeom>
              <a:blipFill>
                <a:blip r:embed="rId5"/>
                <a:stretch>
                  <a:fillRect r="-263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>
            <a:extLst>
              <a:ext uri="{FF2B5EF4-FFF2-40B4-BE49-F238E27FC236}">
                <a16:creationId xmlns:a16="http://schemas.microsoft.com/office/drawing/2014/main" id="{EA6CCEF1-608D-799B-9C14-9BD5A3EAB6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3207"/>
          <a:stretch/>
        </p:blipFill>
        <p:spPr>
          <a:xfrm>
            <a:off x="4800601" y="3074670"/>
            <a:ext cx="897764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845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E7E6E6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5161</TotalTime>
  <Words>701</Words>
  <Application>Microsoft Office PowerPoint</Application>
  <PresentationFormat>宽屏</PresentationFormat>
  <Paragraphs>119</Paragraphs>
  <Slides>41</Slides>
  <Notes>28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41</vt:i4>
      </vt:variant>
    </vt:vector>
  </HeadingPairs>
  <TitlesOfParts>
    <vt:vector size="49" baseType="lpstr">
      <vt:lpstr>等线</vt:lpstr>
      <vt:lpstr>宋体</vt:lpstr>
      <vt:lpstr>微软雅黑</vt:lpstr>
      <vt:lpstr>幼圆</vt:lpstr>
      <vt:lpstr>Calibri</vt:lpstr>
      <vt:lpstr>Cambria Math</vt:lpstr>
      <vt:lpstr>Times New Roman</vt:lpstr>
      <vt:lpstr>Office Theme</vt:lpstr>
      <vt:lpstr>学业互助辅学课堂 ——工科数学分析</vt:lpstr>
      <vt:lpstr>PowerPoint 演示文稿</vt:lpstr>
      <vt:lpstr>壹</vt:lpstr>
      <vt:lpstr>PowerPoint 演示文稿</vt:lpstr>
      <vt:lpstr>贰</vt:lpstr>
      <vt:lpstr>一</vt:lpstr>
      <vt:lpstr>二</vt:lpstr>
      <vt:lpstr>1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2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3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4</vt:lpstr>
      <vt:lpstr>PowerPoint 演示文稿</vt:lpstr>
      <vt:lpstr>PowerPoint 演示文稿</vt:lpstr>
      <vt:lpstr>5</vt:lpstr>
      <vt:lpstr>PowerPoint 演示文稿</vt:lpstr>
      <vt:lpstr>PowerPoint 演示文稿</vt:lpstr>
      <vt:lpstr>三</vt:lpstr>
      <vt:lpstr>PowerPoint 演示文稿</vt:lpstr>
      <vt:lpstr>叁</vt:lpstr>
      <vt:lpstr>PowerPoint 演示文稿</vt:lpstr>
      <vt:lpstr>感谢观看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学业互助辅学课堂 ——工科数学分析</dc:title>
  <dc:creator>王杭</dc:creator>
  <cp:lastModifiedBy>杭 王</cp:lastModifiedBy>
  <cp:revision>21</cp:revision>
  <dcterms:created xsi:type="dcterms:W3CDTF">2023-11-19T03:24:26Z</dcterms:created>
  <dcterms:modified xsi:type="dcterms:W3CDTF">2023-12-03T04:38:23Z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2023-11-19T00:00:00Z</vt:filetime>
  </property>
  <property fmtid="{D5CDD505-2E9C-101B-9397-08002B2CF9AE}" pid="3" name="Creator">
    <vt:lpwstr>Microsoft® PowerPoint® 2021</vt:lpwstr>
  </property>
  <property fmtid="{D5CDD505-2E9C-101B-9397-08002B2CF9AE}" pid="4" name="LastSaved">
    <vt:filetime>2023-11-19T00:00:00Z</vt:filetime>
  </property>
  <property fmtid="{D5CDD505-2E9C-101B-9397-08002B2CF9AE}" pid="5" name="Producer">
    <vt:lpwstr>Microsoft® PowerPoint® 2021</vt:lpwstr>
  </property>
</Properties>
</file>